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30"/>
  </p:normalViewPr>
  <p:slideViewPr>
    <p:cSldViewPr>
      <p:cViewPr varScale="1">
        <p:scale>
          <a:sx n="113" d="100"/>
          <a:sy n="113" d="100"/>
        </p:scale>
        <p:origin x="54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AED75-748E-A649-B980-380357420FF1}" type="datetimeFigureOut">
              <a:rPr lang="de-CH" smtClean="0"/>
              <a:t>30.05.24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F66BE-B469-894C-9BB5-8CE5020492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162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F66BE-B469-894C-9BB5-8CE50204927E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138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275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65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99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697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50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52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03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19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583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965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2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002D9-3CC2-455B-9AAC-52A20B04CE30}" type="datetimeFigureOut">
              <a:rPr lang="de-DE" smtClean="0"/>
              <a:t>30.05.24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2C1D7-D1C7-480F-8D1C-27D266AA06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38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ui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naui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760" y="2132856"/>
            <a:ext cx="8892480" cy="14700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 err="1"/>
              <a:t>Erstellung</a:t>
            </a:r>
            <a:r>
              <a:rPr lang="nl-NL" dirty="0"/>
              <a:t> </a:t>
            </a:r>
            <a:r>
              <a:rPr lang="nl-NL" dirty="0" err="1"/>
              <a:t>eines</a:t>
            </a:r>
            <a:r>
              <a:rPr lang="nl-NL" dirty="0"/>
              <a:t> </a:t>
            </a:r>
            <a:r>
              <a:rPr lang="nl-NL" dirty="0" err="1"/>
              <a:t>Kontos</a:t>
            </a:r>
            <a:r>
              <a:rPr lang="nl-NL" dirty="0"/>
              <a:t> </a:t>
            </a:r>
            <a:r>
              <a:rPr lang="nl-NL" dirty="0" err="1"/>
              <a:t>durch</a:t>
            </a:r>
            <a:r>
              <a:rPr lang="nl-NL" dirty="0"/>
              <a:t> </a:t>
            </a:r>
            <a:r>
              <a:rPr lang="nl-NL" dirty="0" err="1"/>
              <a:t>einen</a:t>
            </a:r>
            <a:r>
              <a:rPr lang="nl-NL" dirty="0"/>
              <a:t> </a:t>
            </a:r>
            <a:r>
              <a:rPr lang="nl-NL" dirty="0" err="1"/>
              <a:t>Schüler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734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8900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95535" y="5301208"/>
            <a:ext cx="8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Erstelle</a:t>
            </a:r>
            <a:r>
              <a:rPr lang="nl-NL" dirty="0"/>
              <a:t> </a:t>
            </a:r>
            <a:r>
              <a:rPr lang="nl-NL" dirty="0" err="1"/>
              <a:t>schliesslich</a:t>
            </a:r>
            <a:r>
              <a:rPr lang="nl-NL" dirty="0"/>
              <a:t> </a:t>
            </a:r>
            <a:r>
              <a:rPr lang="nl-NL" dirty="0" err="1"/>
              <a:t>ein</a:t>
            </a:r>
            <a:r>
              <a:rPr lang="nl-NL" dirty="0"/>
              <a:t> </a:t>
            </a:r>
            <a:r>
              <a:rPr lang="nl-NL" dirty="0" err="1"/>
              <a:t>Kennword</a:t>
            </a:r>
            <a:r>
              <a:rPr lang="nl-NL" dirty="0"/>
              <a:t> (</a:t>
            </a:r>
            <a:r>
              <a:rPr lang="nl-NL" b="1" dirty="0">
                <a:solidFill>
                  <a:srgbClr val="FF0000"/>
                </a:solidFill>
              </a:rPr>
              <a:t>Password</a:t>
            </a:r>
            <a:r>
              <a:rPr lang="nl-NL" dirty="0"/>
              <a:t>)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gebe</a:t>
            </a:r>
            <a:r>
              <a:rPr lang="nl-NL" dirty="0"/>
              <a:t> es </a:t>
            </a:r>
            <a:r>
              <a:rPr lang="nl-NL" dirty="0" err="1"/>
              <a:t>zur</a:t>
            </a:r>
            <a:r>
              <a:rPr lang="nl-NL" dirty="0"/>
              <a:t> </a:t>
            </a:r>
            <a:r>
              <a:rPr lang="nl-NL" dirty="0" err="1"/>
              <a:t>Bestätigung</a:t>
            </a:r>
            <a:r>
              <a:rPr lang="nl-NL" dirty="0"/>
              <a:t> </a:t>
            </a:r>
            <a:r>
              <a:rPr lang="nl-NL" dirty="0" err="1"/>
              <a:t>darunter</a:t>
            </a:r>
            <a:r>
              <a:rPr lang="nl-NL" dirty="0"/>
              <a:t> </a:t>
            </a:r>
            <a:r>
              <a:rPr lang="nl-NL" dirty="0" err="1"/>
              <a:t>erneut</a:t>
            </a:r>
            <a:r>
              <a:rPr lang="nl-NL" dirty="0"/>
              <a:t> </a:t>
            </a:r>
            <a:r>
              <a:rPr lang="nl-NL" dirty="0" err="1"/>
              <a:t>ein</a:t>
            </a:r>
            <a:r>
              <a:rPr lang="nl-NL" dirty="0"/>
              <a:t> (</a:t>
            </a:r>
            <a:r>
              <a:rPr lang="nl-NL" b="1" dirty="0" err="1">
                <a:solidFill>
                  <a:srgbClr val="FF0000"/>
                </a:solidFill>
              </a:rPr>
              <a:t>Confirm</a:t>
            </a:r>
            <a:r>
              <a:rPr lang="nl-NL" b="1" dirty="0">
                <a:solidFill>
                  <a:srgbClr val="FF0000"/>
                </a:solidFill>
              </a:rPr>
              <a:t> Password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 err="1"/>
              <a:t>Klicke</a:t>
            </a:r>
            <a:r>
              <a:rPr lang="nl-NL" dirty="0"/>
              <a:t> </a:t>
            </a:r>
            <a:r>
              <a:rPr lang="nl-NL" dirty="0" err="1"/>
              <a:t>danach</a:t>
            </a:r>
            <a:r>
              <a:rPr lang="nl-NL" dirty="0"/>
              <a:t> </a:t>
            </a:r>
            <a:r>
              <a:rPr lang="nl-NL" dirty="0" err="1"/>
              <a:t>auf</a:t>
            </a:r>
            <a:r>
              <a:rPr lang="nl-NL" dirty="0"/>
              <a:t> “</a:t>
            </a:r>
            <a:r>
              <a:rPr lang="nl-NL" b="1" dirty="0" err="1">
                <a:solidFill>
                  <a:srgbClr val="FF0000"/>
                </a:solidFill>
              </a:rPr>
              <a:t>Create</a:t>
            </a:r>
            <a:r>
              <a:rPr lang="nl-NL" b="1" dirty="0">
                <a:solidFill>
                  <a:srgbClr val="FF0000"/>
                </a:solidFill>
              </a:rPr>
              <a:t> account</a:t>
            </a:r>
            <a:r>
              <a:rPr lang="nl-NL" dirty="0"/>
              <a:t>”. </a:t>
            </a:r>
            <a:r>
              <a:rPr lang="nl-NL" dirty="0" err="1"/>
              <a:t>Damit</a:t>
            </a:r>
            <a:r>
              <a:rPr lang="nl-NL" dirty="0"/>
              <a:t> </a:t>
            </a:r>
            <a:r>
              <a:rPr lang="nl-NL" dirty="0" err="1"/>
              <a:t>erklärst</a:t>
            </a:r>
            <a:r>
              <a:rPr lang="nl-NL" dirty="0"/>
              <a:t> Du </a:t>
            </a:r>
            <a:r>
              <a:rPr lang="nl-NL" dirty="0" err="1"/>
              <a:t>Dich</a:t>
            </a:r>
            <a:r>
              <a:rPr lang="nl-NL" dirty="0"/>
              <a:t> </a:t>
            </a:r>
            <a:r>
              <a:rPr lang="nl-NL" dirty="0" err="1"/>
              <a:t>mit</a:t>
            </a:r>
            <a:r>
              <a:rPr lang="nl-NL" dirty="0"/>
              <a:t> den </a:t>
            </a:r>
            <a:r>
              <a:rPr lang="nl-NL" dirty="0" err="1"/>
              <a:t>Nutzungs-bedingungen</a:t>
            </a:r>
            <a:r>
              <a:rPr lang="nl-NL" dirty="0"/>
              <a:t> </a:t>
            </a:r>
            <a:r>
              <a:rPr lang="nl-NL" dirty="0" err="1"/>
              <a:t>einverstanden</a:t>
            </a:r>
            <a:r>
              <a:rPr lang="nl-NL" dirty="0"/>
              <a:t>.</a:t>
            </a:r>
          </a:p>
          <a:p>
            <a:endParaRPr lang="de-DE" dirty="0"/>
          </a:p>
        </p:txBody>
      </p:sp>
      <p:cxnSp>
        <p:nvCxnSpPr>
          <p:cNvPr id="4" name="Rechte verbindingslijn met pijl 3"/>
          <p:cNvCxnSpPr/>
          <p:nvPr/>
        </p:nvCxnSpPr>
        <p:spPr>
          <a:xfrm flipH="1">
            <a:off x="4283968" y="3645024"/>
            <a:ext cx="1008112" cy="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 flipH="1">
            <a:off x="4297777" y="3933056"/>
            <a:ext cx="1008112" cy="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>
            <a:off x="5061020" y="4653136"/>
            <a:ext cx="1008112" cy="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396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55576" y="5373216"/>
            <a:ext cx="281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Dein </a:t>
            </a:r>
            <a:r>
              <a:rPr lang="nl-NL" dirty="0" err="1"/>
              <a:t>Konto</a:t>
            </a:r>
            <a:r>
              <a:rPr lang="nl-NL" dirty="0"/>
              <a:t> </a:t>
            </a:r>
            <a:r>
              <a:rPr lang="nl-NL" dirty="0" err="1"/>
              <a:t>wird</a:t>
            </a:r>
            <a:r>
              <a:rPr lang="nl-NL" dirty="0"/>
              <a:t> </a:t>
            </a:r>
            <a:r>
              <a:rPr lang="nl-NL" dirty="0" err="1"/>
              <a:t>nun</a:t>
            </a:r>
            <a:r>
              <a:rPr lang="nl-NL" dirty="0"/>
              <a:t> </a:t>
            </a:r>
            <a:r>
              <a:rPr lang="nl-NL" dirty="0" err="1"/>
              <a:t>erstellt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555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9041" cy="50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0" y="5008851"/>
            <a:ext cx="90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Wenn</a:t>
            </a:r>
            <a:r>
              <a:rPr lang="nl-NL" sz="1400" dirty="0"/>
              <a:t> Du </a:t>
            </a:r>
            <a:r>
              <a:rPr lang="nl-NL" sz="1400" dirty="0" err="1"/>
              <a:t>ein</a:t>
            </a:r>
            <a:r>
              <a:rPr lang="nl-NL" sz="1400" dirty="0"/>
              <a:t> </a:t>
            </a:r>
            <a:r>
              <a:rPr lang="nl-NL" sz="1400" dirty="0" err="1"/>
              <a:t>Konto</a:t>
            </a:r>
            <a:r>
              <a:rPr lang="nl-NL" sz="1400" dirty="0"/>
              <a:t> </a:t>
            </a:r>
            <a:r>
              <a:rPr lang="nl-NL" sz="1400" dirty="0" err="1"/>
              <a:t>eröffnst</a:t>
            </a:r>
            <a:r>
              <a:rPr lang="nl-NL" sz="1400" dirty="0"/>
              <a:t>, gelangst Du </a:t>
            </a:r>
            <a:r>
              <a:rPr lang="nl-NL" sz="1400" dirty="0" err="1"/>
              <a:t>auf</a:t>
            </a:r>
            <a:r>
              <a:rPr lang="nl-NL" sz="1400" dirty="0"/>
              <a:t> den </a:t>
            </a:r>
            <a:r>
              <a:rPr lang="nl-NL" sz="1400" dirty="0" err="1"/>
              <a:t>Startbildschirm</a:t>
            </a:r>
            <a:endParaRPr lang="nl-NL" sz="1400" dirty="0"/>
          </a:p>
          <a:p>
            <a:r>
              <a:rPr lang="nl-NL" sz="1400" dirty="0" err="1"/>
              <a:t>Oben</a:t>
            </a:r>
            <a:r>
              <a:rPr lang="nl-NL" sz="1400" dirty="0"/>
              <a:t> rechts </a:t>
            </a:r>
            <a:r>
              <a:rPr lang="nl-NL" sz="1400" dirty="0" err="1"/>
              <a:t>finden</a:t>
            </a:r>
            <a:r>
              <a:rPr lang="nl-NL" sz="1400" dirty="0"/>
              <a:t> </a:t>
            </a:r>
            <a:r>
              <a:rPr lang="nl-NL" sz="1400" dirty="0" err="1"/>
              <a:t>Sie</a:t>
            </a:r>
            <a:r>
              <a:rPr lang="nl-NL" sz="1400" dirty="0"/>
              <a:t> </a:t>
            </a:r>
            <a:r>
              <a:rPr lang="nl-NL" sz="1400" dirty="0" err="1"/>
              <a:t>eine</a:t>
            </a:r>
            <a:r>
              <a:rPr lang="nl-NL" sz="1400" dirty="0"/>
              <a:t> </a:t>
            </a:r>
            <a:r>
              <a:rPr lang="nl-NL" sz="1400" dirty="0" err="1"/>
              <a:t>Reihe</a:t>
            </a:r>
            <a:r>
              <a:rPr lang="nl-NL" sz="1400" dirty="0"/>
              <a:t> </a:t>
            </a:r>
            <a:r>
              <a:rPr lang="nl-NL" sz="1400" dirty="0" err="1"/>
              <a:t>von</a:t>
            </a:r>
            <a:r>
              <a:rPr lang="nl-NL" sz="1400" dirty="0"/>
              <a:t> </a:t>
            </a:r>
            <a:r>
              <a:rPr lang="nl-NL" sz="1400" dirty="0" err="1"/>
              <a:t>Auswahlmöglichkeiten</a:t>
            </a:r>
            <a:r>
              <a:rPr lang="nl-NL" sz="1400" dirty="0"/>
              <a:t>, </a:t>
            </a:r>
            <a:r>
              <a:rPr lang="nl-NL" sz="1400" dirty="0" err="1"/>
              <a:t>wenn</a:t>
            </a:r>
            <a:r>
              <a:rPr lang="nl-NL" sz="1400" dirty="0"/>
              <a:t> Du </a:t>
            </a:r>
            <a:r>
              <a:rPr lang="nl-NL" sz="1400" dirty="0" err="1"/>
              <a:t>auf</a:t>
            </a:r>
            <a:r>
              <a:rPr lang="nl-NL" sz="1400" dirty="0"/>
              <a:t> das </a:t>
            </a:r>
            <a:r>
              <a:rPr lang="nl-NL" sz="1400" dirty="0" err="1"/>
              <a:t>Gesicht</a:t>
            </a:r>
            <a:r>
              <a:rPr lang="nl-NL" sz="1400" dirty="0"/>
              <a:t> (</a:t>
            </a:r>
            <a:r>
              <a:rPr lang="nl-NL" sz="1400" dirty="0" err="1"/>
              <a:t>möglicherweise</a:t>
            </a:r>
            <a:r>
              <a:rPr lang="nl-NL" sz="1400" dirty="0"/>
              <a:t> </a:t>
            </a:r>
            <a:r>
              <a:rPr lang="nl-NL" sz="1400" dirty="0" err="1"/>
              <a:t>Ihr</a:t>
            </a:r>
            <a:r>
              <a:rPr lang="nl-NL" sz="1400" dirty="0"/>
              <a:t> </a:t>
            </a:r>
            <a:r>
              <a:rPr lang="nl-NL" sz="1400" dirty="0" err="1"/>
              <a:t>hochgeladenes</a:t>
            </a:r>
            <a:r>
              <a:rPr lang="nl-NL" sz="1400" dirty="0"/>
              <a:t> Foto) </a:t>
            </a:r>
            <a:r>
              <a:rPr lang="nl-NL" sz="1400" dirty="0" err="1"/>
              <a:t>klickst</a:t>
            </a:r>
            <a:endParaRPr lang="nl-NL" sz="1400" dirty="0"/>
          </a:p>
          <a:p>
            <a:pPr marL="285750" indent="-285750">
              <a:buFont typeface="Symbol" pitchFamily="2" charset="2"/>
              <a:buChar char="-"/>
            </a:pPr>
            <a:r>
              <a:rPr lang="nl-NL" sz="1400" dirty="0" err="1"/>
              <a:t>Messages</a:t>
            </a:r>
            <a:r>
              <a:rPr lang="nl-NL" sz="1400" dirty="0"/>
              <a:t> (</a:t>
            </a:r>
            <a:r>
              <a:rPr lang="nl-NL" sz="1400" dirty="0" err="1"/>
              <a:t>Mitteilungen</a:t>
            </a:r>
            <a:r>
              <a:rPr lang="nl-NL" sz="1400" dirty="0"/>
              <a:t>)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nl-NL" sz="1400" dirty="0"/>
              <a:t>Upload </a:t>
            </a:r>
            <a:r>
              <a:rPr lang="nl-NL" sz="1400" dirty="0" err="1"/>
              <a:t>Your</a:t>
            </a:r>
            <a:r>
              <a:rPr lang="nl-NL" sz="1400" dirty="0"/>
              <a:t> Photo (Hier </a:t>
            </a:r>
            <a:r>
              <a:rPr lang="nl-NL" sz="1400" dirty="0" err="1"/>
              <a:t>kannst</a:t>
            </a:r>
            <a:r>
              <a:rPr lang="nl-NL" sz="1400" dirty="0"/>
              <a:t> du </a:t>
            </a:r>
            <a:r>
              <a:rPr lang="nl-NL" sz="1400" dirty="0" err="1"/>
              <a:t>ein</a:t>
            </a:r>
            <a:r>
              <a:rPr lang="nl-NL" sz="1400" dirty="0"/>
              <a:t> Foto </a:t>
            </a:r>
            <a:r>
              <a:rPr lang="nl-NL" sz="1400" dirty="0" err="1"/>
              <a:t>für</a:t>
            </a:r>
            <a:r>
              <a:rPr lang="nl-NL" sz="1400" dirty="0"/>
              <a:t> </a:t>
            </a:r>
            <a:r>
              <a:rPr lang="nl-NL" sz="1400" dirty="0" err="1"/>
              <a:t>ein</a:t>
            </a:r>
            <a:r>
              <a:rPr lang="nl-NL" sz="1400" dirty="0"/>
              <a:t> Brevet </a:t>
            </a:r>
            <a:r>
              <a:rPr lang="nl-NL" sz="1400" dirty="0" err="1"/>
              <a:t>oder</a:t>
            </a:r>
            <a:r>
              <a:rPr lang="nl-NL" sz="1400" dirty="0"/>
              <a:t> </a:t>
            </a:r>
            <a:r>
              <a:rPr lang="nl-NL" sz="1400" dirty="0" err="1"/>
              <a:t>ähnliches</a:t>
            </a:r>
            <a:r>
              <a:rPr lang="nl-NL" sz="1400" dirty="0"/>
              <a:t> </a:t>
            </a:r>
            <a:r>
              <a:rPr lang="nl-NL" sz="1400" dirty="0" err="1"/>
              <a:t>hochladen</a:t>
            </a:r>
            <a:r>
              <a:rPr lang="nl-NL" sz="1400" dirty="0"/>
              <a:t>)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nl-NL" sz="1400" dirty="0"/>
              <a:t>Change Password (Dein </a:t>
            </a:r>
            <a:r>
              <a:rPr lang="nl-NL" sz="1400" dirty="0" err="1"/>
              <a:t>Kennwort</a:t>
            </a:r>
            <a:r>
              <a:rPr lang="nl-NL" sz="1400" dirty="0"/>
              <a:t> </a:t>
            </a:r>
            <a:r>
              <a:rPr lang="nl-NL" sz="1400" dirty="0" err="1"/>
              <a:t>ändern</a:t>
            </a:r>
            <a:r>
              <a:rPr lang="nl-NL" sz="1400" dirty="0"/>
              <a:t>)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nl-NL" sz="1400" dirty="0"/>
              <a:t>Manage Profile (</a:t>
            </a:r>
            <a:r>
              <a:rPr lang="nl-NL" sz="1400" dirty="0" err="1"/>
              <a:t>Verwalten</a:t>
            </a:r>
            <a:r>
              <a:rPr lang="nl-NL" sz="1400" dirty="0"/>
              <a:t> </a:t>
            </a:r>
            <a:r>
              <a:rPr lang="nl-NL" sz="1400" dirty="0" err="1"/>
              <a:t>deines</a:t>
            </a:r>
            <a:r>
              <a:rPr lang="nl-NL" sz="1400" dirty="0"/>
              <a:t> </a:t>
            </a:r>
            <a:r>
              <a:rPr lang="nl-NL" sz="1400" dirty="0" err="1"/>
              <a:t>Profils</a:t>
            </a:r>
            <a:r>
              <a:rPr lang="nl-NL" sz="1400" dirty="0"/>
              <a:t>)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nl-NL" sz="1400" dirty="0"/>
              <a:t>Tour </a:t>
            </a:r>
            <a:r>
              <a:rPr lang="nl-NL" sz="1400" dirty="0" err="1"/>
              <a:t>This</a:t>
            </a:r>
            <a:r>
              <a:rPr lang="nl-NL" sz="1400" dirty="0"/>
              <a:t> Page (</a:t>
            </a:r>
            <a:r>
              <a:rPr lang="nl-NL" sz="1400" dirty="0" err="1"/>
              <a:t>Diese</a:t>
            </a:r>
            <a:r>
              <a:rPr lang="nl-NL" sz="1400" dirty="0"/>
              <a:t> </a:t>
            </a:r>
            <a:r>
              <a:rPr lang="nl-NL" sz="1400" dirty="0" err="1"/>
              <a:t>Seite</a:t>
            </a:r>
            <a:r>
              <a:rPr lang="nl-NL" sz="1400" dirty="0"/>
              <a:t> </a:t>
            </a:r>
            <a:r>
              <a:rPr lang="nl-NL" sz="1400" dirty="0" err="1"/>
              <a:t>besuchen</a:t>
            </a:r>
            <a:r>
              <a:rPr lang="nl-NL" sz="1400" dirty="0"/>
              <a:t>)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 flipH="1" flipV="1">
            <a:off x="7164288" y="533338"/>
            <a:ext cx="965564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35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9041" cy="50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65308" y="5273782"/>
            <a:ext cx="855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Du </a:t>
            </a:r>
            <a:r>
              <a:rPr lang="nl-NL" sz="1600" dirty="0" err="1"/>
              <a:t>kannst</a:t>
            </a:r>
            <a:r>
              <a:rPr lang="nl-NL" sz="1600" dirty="0"/>
              <a:t> </a:t>
            </a:r>
            <a:r>
              <a:rPr lang="nl-NL" sz="1600" dirty="0" err="1"/>
              <a:t>allerdings</a:t>
            </a:r>
            <a:r>
              <a:rPr lang="nl-NL" sz="1600" dirty="0"/>
              <a:t> </a:t>
            </a:r>
            <a:r>
              <a:rPr lang="nl-NL" sz="1600" dirty="0" err="1"/>
              <a:t>auch</a:t>
            </a:r>
            <a:r>
              <a:rPr lang="nl-NL" sz="1600" dirty="0"/>
              <a:t>:</a:t>
            </a:r>
          </a:p>
          <a:p>
            <a:r>
              <a:rPr lang="nl-NL" sz="1600" dirty="0" err="1"/>
              <a:t>Sprache</a:t>
            </a:r>
            <a:r>
              <a:rPr lang="nl-NL" sz="1600" dirty="0"/>
              <a:t> </a:t>
            </a:r>
            <a:r>
              <a:rPr lang="nl-NL" sz="1600" dirty="0" err="1"/>
              <a:t>auswählen</a:t>
            </a:r>
            <a:r>
              <a:rPr lang="nl-NL" sz="1600" dirty="0"/>
              <a:t> (“</a:t>
            </a:r>
            <a:r>
              <a:rPr lang="nl-NL" sz="1600" dirty="0">
                <a:solidFill>
                  <a:srgbClr val="FF0000"/>
                </a:solidFill>
              </a:rPr>
              <a:t>Select Language</a:t>
            </a:r>
            <a:r>
              <a:rPr lang="nl-NL" sz="1600" dirty="0"/>
              <a:t>”) </a:t>
            </a:r>
            <a:r>
              <a:rPr lang="nl-NL" sz="1600" dirty="0" err="1"/>
              <a:t>Erwarte</a:t>
            </a:r>
            <a:r>
              <a:rPr lang="nl-NL" sz="1600" dirty="0"/>
              <a:t> </a:t>
            </a:r>
            <a:r>
              <a:rPr lang="nl-NL" sz="1600" dirty="0" err="1"/>
              <a:t>jedoch</a:t>
            </a:r>
            <a:r>
              <a:rPr lang="nl-NL" sz="1600" dirty="0"/>
              <a:t> </a:t>
            </a:r>
            <a:r>
              <a:rPr lang="nl-NL" sz="1600" dirty="0" err="1"/>
              <a:t>keine</a:t>
            </a:r>
            <a:r>
              <a:rPr lang="nl-NL" sz="1600" dirty="0"/>
              <a:t> </a:t>
            </a:r>
            <a:r>
              <a:rPr lang="nl-NL" sz="1600" dirty="0" err="1"/>
              <a:t>Wunder</a:t>
            </a:r>
            <a:r>
              <a:rPr lang="nl-NL" sz="1600" dirty="0"/>
              <a:t>, es </a:t>
            </a:r>
            <a:r>
              <a:rPr lang="nl-NL" sz="1600" dirty="0" err="1"/>
              <a:t>wird</a:t>
            </a:r>
            <a:r>
              <a:rPr lang="nl-NL" sz="1600" dirty="0"/>
              <a:t> Google Translate </a:t>
            </a:r>
            <a:r>
              <a:rPr lang="nl-NL" sz="1600" dirty="0" err="1"/>
              <a:t>übersetzt</a:t>
            </a:r>
            <a:endParaRPr lang="nl-NL" sz="1600" dirty="0"/>
          </a:p>
          <a:p>
            <a:r>
              <a:rPr lang="nl-NL" sz="1600" dirty="0" err="1"/>
              <a:t>Sign</a:t>
            </a:r>
            <a:r>
              <a:rPr lang="nl-NL" sz="1600" dirty="0"/>
              <a:t> Out (</a:t>
            </a:r>
            <a:r>
              <a:rPr lang="nl-NL" sz="1600" dirty="0" err="1"/>
              <a:t>Abmelden</a:t>
            </a:r>
            <a:r>
              <a:rPr lang="nl-NL" sz="1600" dirty="0"/>
              <a:t>)</a:t>
            </a:r>
            <a:endParaRPr lang="de-DE" sz="1600" dirty="0"/>
          </a:p>
        </p:txBody>
      </p:sp>
      <p:cxnSp>
        <p:nvCxnSpPr>
          <p:cNvPr id="5" name="Rechte verbindingslijn met pijl 4"/>
          <p:cNvCxnSpPr/>
          <p:nvPr/>
        </p:nvCxnSpPr>
        <p:spPr>
          <a:xfrm flipH="1" flipV="1">
            <a:off x="7020272" y="1772816"/>
            <a:ext cx="1080120" cy="72008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 flipV="1">
            <a:off x="6804248" y="2276872"/>
            <a:ext cx="1080120" cy="72008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45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3"/>
            <a:ext cx="9054395" cy="50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9919" y="5171708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Nachdem</a:t>
            </a:r>
            <a:r>
              <a:rPr lang="nl-NL" sz="1600" dirty="0"/>
              <a:t> Du </a:t>
            </a:r>
            <a:r>
              <a:rPr lang="nl-NL" sz="1600" dirty="0" err="1"/>
              <a:t>auf</a:t>
            </a:r>
            <a:r>
              <a:rPr lang="nl-NL" sz="1600" dirty="0"/>
              <a:t> </a:t>
            </a:r>
            <a:r>
              <a:rPr lang="nl-NL" sz="1600" dirty="0" err="1"/>
              <a:t>Profil</a:t>
            </a:r>
            <a:r>
              <a:rPr lang="nl-NL" sz="1600" dirty="0"/>
              <a:t> </a:t>
            </a:r>
            <a:r>
              <a:rPr lang="nl-NL" sz="1600" dirty="0" err="1"/>
              <a:t>verwalten</a:t>
            </a:r>
            <a:r>
              <a:rPr lang="nl-NL" sz="1600" dirty="0"/>
              <a:t> </a:t>
            </a:r>
            <a:r>
              <a:rPr lang="nl-NL" sz="1600" dirty="0" err="1"/>
              <a:t>geklickt</a:t>
            </a:r>
            <a:r>
              <a:rPr lang="nl-NL" sz="1600" dirty="0"/>
              <a:t> </a:t>
            </a:r>
            <a:r>
              <a:rPr lang="nl-NL" sz="1600" dirty="0" err="1"/>
              <a:t>hast</a:t>
            </a:r>
            <a:r>
              <a:rPr lang="nl-NL" sz="1600" dirty="0"/>
              <a:t>, </a:t>
            </a:r>
            <a:r>
              <a:rPr lang="nl-NL" sz="1600" dirty="0" err="1"/>
              <a:t>kannst</a:t>
            </a:r>
            <a:r>
              <a:rPr lang="nl-NL" sz="1600" dirty="0"/>
              <a:t> Du Dein </a:t>
            </a:r>
            <a:r>
              <a:rPr lang="nl-NL" sz="1600" dirty="0" err="1"/>
              <a:t>Profil</a:t>
            </a:r>
            <a:r>
              <a:rPr lang="nl-NL" sz="1600" dirty="0"/>
              <a:t> in </a:t>
            </a:r>
            <a:r>
              <a:rPr lang="nl-NL" sz="1600" dirty="0" err="1"/>
              <a:t>Deinem</a:t>
            </a:r>
            <a:r>
              <a:rPr lang="nl-NL" sz="1600" dirty="0"/>
              <a:t> </a:t>
            </a:r>
            <a:r>
              <a:rPr lang="nl-NL" sz="1600" dirty="0" err="1"/>
              <a:t>Konto</a:t>
            </a:r>
            <a:r>
              <a:rPr lang="nl-NL" sz="1600" dirty="0"/>
              <a:t> </a:t>
            </a:r>
            <a:r>
              <a:rPr lang="nl-NL" sz="1600" dirty="0" err="1"/>
              <a:t>bearbeiten</a:t>
            </a:r>
            <a:r>
              <a:rPr lang="nl-NL" sz="1600" dirty="0"/>
              <a:t> </a:t>
            </a:r>
            <a:r>
              <a:rPr lang="nl-NL" sz="1600" dirty="0" err="1"/>
              <a:t>und</a:t>
            </a:r>
            <a:r>
              <a:rPr lang="nl-NL" sz="1600" dirty="0"/>
              <a:t> </a:t>
            </a:r>
            <a:r>
              <a:rPr lang="nl-NL" sz="1600" dirty="0" err="1"/>
              <a:t>Deine</a:t>
            </a:r>
            <a:r>
              <a:rPr lang="nl-NL" sz="1600" dirty="0"/>
              <a:t> </a:t>
            </a:r>
            <a:r>
              <a:rPr lang="nl-NL" sz="1600" dirty="0" err="1"/>
              <a:t>Angaben</a:t>
            </a:r>
            <a:r>
              <a:rPr lang="nl-NL" sz="1600" dirty="0"/>
              <a:t> </a:t>
            </a:r>
            <a:r>
              <a:rPr lang="nl-NL" sz="1600" dirty="0" err="1"/>
              <a:t>auf</a:t>
            </a:r>
            <a:r>
              <a:rPr lang="nl-NL" sz="1600" dirty="0"/>
              <a:t> </a:t>
            </a:r>
            <a:r>
              <a:rPr lang="nl-NL" sz="1600" dirty="0" err="1"/>
              <a:t>Richtigkeit</a:t>
            </a:r>
            <a:r>
              <a:rPr lang="nl-NL" sz="1600" dirty="0"/>
              <a:t> </a:t>
            </a:r>
            <a:r>
              <a:rPr lang="nl-NL" sz="1600" dirty="0" err="1"/>
              <a:t>überprüfen</a:t>
            </a:r>
            <a:r>
              <a:rPr lang="nl-NL" sz="1600" dirty="0"/>
              <a:t>.</a:t>
            </a:r>
          </a:p>
          <a:p>
            <a:r>
              <a:rPr lang="nl-NL" sz="1600" dirty="0"/>
              <a:t>An </a:t>
            </a:r>
            <a:r>
              <a:rPr lang="nl-NL" sz="1600" dirty="0" err="1"/>
              <a:t>dieser</a:t>
            </a:r>
            <a:r>
              <a:rPr lang="nl-NL" sz="1600" dirty="0"/>
              <a:t> stelle </a:t>
            </a:r>
            <a:r>
              <a:rPr lang="nl-NL" sz="1600" dirty="0" err="1"/>
              <a:t>kannst</a:t>
            </a:r>
            <a:r>
              <a:rPr lang="nl-NL" sz="1600" dirty="0"/>
              <a:t> Du </a:t>
            </a:r>
            <a:r>
              <a:rPr lang="nl-NL" sz="1600" dirty="0" err="1"/>
              <a:t>angeben</a:t>
            </a:r>
            <a:r>
              <a:rPr lang="nl-NL" sz="1600" dirty="0"/>
              <a:t>, </a:t>
            </a:r>
            <a:r>
              <a:rPr lang="nl-NL" sz="1600" dirty="0" err="1"/>
              <a:t>falls</a:t>
            </a:r>
            <a:r>
              <a:rPr lang="nl-NL" sz="1600" dirty="0"/>
              <a:t> Du </a:t>
            </a:r>
            <a:r>
              <a:rPr lang="nl-NL" sz="1600" dirty="0" err="1"/>
              <a:t>keine</a:t>
            </a:r>
            <a:r>
              <a:rPr lang="nl-NL" sz="1600" dirty="0"/>
              <a:t> </a:t>
            </a:r>
            <a:r>
              <a:rPr lang="nl-NL" sz="1600" dirty="0" err="1"/>
              <a:t>Werbung</a:t>
            </a:r>
            <a:r>
              <a:rPr lang="nl-NL" sz="1600" dirty="0"/>
              <a:t> </a:t>
            </a:r>
            <a:r>
              <a:rPr lang="nl-NL" sz="1600" dirty="0" err="1"/>
              <a:t>von</a:t>
            </a:r>
            <a:r>
              <a:rPr lang="nl-NL" sz="1600" dirty="0"/>
              <a:t> NAUI </a:t>
            </a:r>
            <a:r>
              <a:rPr lang="nl-NL" sz="1600" dirty="0" err="1"/>
              <a:t>erhalten</a:t>
            </a:r>
            <a:r>
              <a:rPr lang="nl-NL" sz="1600" dirty="0"/>
              <a:t> </a:t>
            </a:r>
            <a:r>
              <a:rPr lang="nl-NL" sz="1600" dirty="0" err="1"/>
              <a:t>möchtest</a:t>
            </a:r>
            <a:r>
              <a:rPr lang="nl-NL" sz="1600" dirty="0"/>
              <a:t>. Dies </a:t>
            </a:r>
            <a:r>
              <a:rPr lang="nl-NL" sz="1600" dirty="0" err="1"/>
              <a:t>indem</a:t>
            </a:r>
            <a:r>
              <a:rPr lang="nl-NL" sz="1600" dirty="0"/>
              <a:t> Du den Balken </a:t>
            </a:r>
            <a:r>
              <a:rPr lang="nl-NL" sz="1600" dirty="0" err="1"/>
              <a:t>nach</a:t>
            </a:r>
            <a:r>
              <a:rPr lang="nl-NL" sz="1600" dirty="0"/>
              <a:t> rechts </a:t>
            </a:r>
            <a:r>
              <a:rPr lang="nl-NL" sz="1600" dirty="0" err="1"/>
              <a:t>schiebst</a:t>
            </a:r>
            <a:endParaRPr lang="nl-NL" sz="1600" dirty="0"/>
          </a:p>
          <a:p>
            <a:r>
              <a:rPr lang="nl-NL" sz="1600" dirty="0" err="1"/>
              <a:t>Auf</a:t>
            </a:r>
            <a:r>
              <a:rPr lang="nl-NL" sz="1600" dirty="0"/>
              <a:t> </a:t>
            </a:r>
            <a:r>
              <a:rPr lang="nl-NL" sz="1600" dirty="0" err="1"/>
              <a:t>dieser</a:t>
            </a:r>
            <a:r>
              <a:rPr lang="nl-NL" sz="1600" dirty="0"/>
              <a:t> </a:t>
            </a:r>
            <a:r>
              <a:rPr lang="nl-NL" sz="1600" dirty="0" err="1"/>
              <a:t>Seite</a:t>
            </a:r>
            <a:r>
              <a:rPr lang="nl-NL" sz="1600" dirty="0"/>
              <a:t> </a:t>
            </a:r>
            <a:r>
              <a:rPr lang="nl-NL" sz="1600" dirty="0" err="1"/>
              <a:t>kannst</a:t>
            </a:r>
            <a:r>
              <a:rPr lang="nl-NL" sz="1600" dirty="0"/>
              <a:t> Du </a:t>
            </a:r>
            <a:r>
              <a:rPr lang="nl-NL" sz="1600" dirty="0" err="1"/>
              <a:t>ebenfalls</a:t>
            </a:r>
            <a:r>
              <a:rPr lang="nl-NL" sz="1600" dirty="0"/>
              <a:t> </a:t>
            </a:r>
            <a:r>
              <a:rPr lang="nl-NL" sz="1600" dirty="0" err="1"/>
              <a:t>eine</a:t>
            </a:r>
            <a:r>
              <a:rPr lang="nl-NL" sz="1600" dirty="0"/>
              <a:t> </a:t>
            </a:r>
            <a:r>
              <a:rPr lang="nl-NL" sz="1600" dirty="0" err="1"/>
              <a:t>Beschreibung</a:t>
            </a:r>
            <a:r>
              <a:rPr lang="nl-NL" sz="1600" dirty="0"/>
              <a:t> </a:t>
            </a:r>
            <a:r>
              <a:rPr lang="nl-NL" sz="1600" dirty="0" err="1"/>
              <a:t>von</a:t>
            </a:r>
            <a:r>
              <a:rPr lang="nl-NL" sz="1600" dirty="0"/>
              <a:t> Dir </a:t>
            </a:r>
            <a:r>
              <a:rPr lang="nl-NL" sz="1600" dirty="0" err="1"/>
              <a:t>erstellen</a:t>
            </a:r>
            <a:endParaRPr lang="nl-NL" sz="1600" dirty="0"/>
          </a:p>
          <a:p>
            <a:r>
              <a:rPr lang="nl-NL" sz="1600" dirty="0" err="1"/>
              <a:t>Ebenfalls</a:t>
            </a:r>
            <a:r>
              <a:rPr lang="nl-NL" sz="1600" dirty="0"/>
              <a:t> </a:t>
            </a:r>
            <a:r>
              <a:rPr lang="nl-NL" sz="1600" dirty="0" err="1"/>
              <a:t>kannst</a:t>
            </a:r>
            <a:r>
              <a:rPr lang="nl-NL" sz="1600" dirty="0"/>
              <a:t> hier </a:t>
            </a:r>
            <a:r>
              <a:rPr lang="nl-NL" sz="1600" dirty="0" err="1"/>
              <a:t>Deine</a:t>
            </a:r>
            <a:r>
              <a:rPr lang="nl-NL" sz="1600" dirty="0"/>
              <a:t> eigene </a:t>
            </a:r>
            <a:r>
              <a:rPr lang="nl-NL" sz="1600" dirty="0" err="1"/>
              <a:t>Social</a:t>
            </a:r>
            <a:r>
              <a:rPr lang="nl-NL" sz="1600" dirty="0"/>
              <a:t>-Media-</a:t>
            </a:r>
            <a:r>
              <a:rPr lang="nl-NL" sz="1600" dirty="0" err="1"/>
              <a:t>Umgebung</a:t>
            </a:r>
            <a:r>
              <a:rPr lang="nl-NL" sz="1600" dirty="0"/>
              <a:t> </a:t>
            </a:r>
            <a:r>
              <a:rPr lang="nl-NL" sz="1600" dirty="0" err="1"/>
              <a:t>registrieren</a:t>
            </a:r>
            <a:r>
              <a:rPr lang="nl-NL" sz="1600" dirty="0"/>
              <a:t> (Facebook </a:t>
            </a:r>
            <a:r>
              <a:rPr lang="nl-NL" sz="1600" dirty="0" err="1"/>
              <a:t>oder</a:t>
            </a:r>
            <a:r>
              <a:rPr lang="nl-NL" sz="1600" dirty="0"/>
              <a:t> Website)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 flipH="1">
            <a:off x="2627784" y="3429000"/>
            <a:ext cx="1368152" cy="288032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>
            <a:off x="3419872" y="4365104"/>
            <a:ext cx="1368152" cy="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>
            <a:off x="2780184" y="3581400"/>
            <a:ext cx="1368152" cy="288032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270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8503" cy="512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5229200"/>
            <a:ext cx="804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Möchtest</a:t>
            </a:r>
            <a:r>
              <a:rPr lang="nl-NL" dirty="0"/>
              <a:t> du </a:t>
            </a:r>
            <a:r>
              <a:rPr lang="nl-NL" dirty="0" err="1"/>
              <a:t>ein</a:t>
            </a:r>
            <a:r>
              <a:rPr lang="nl-NL" dirty="0"/>
              <a:t> Foto </a:t>
            </a:r>
            <a:r>
              <a:rPr lang="nl-NL" dirty="0" err="1"/>
              <a:t>hochladen</a:t>
            </a:r>
            <a:r>
              <a:rPr lang="nl-NL" dirty="0"/>
              <a:t>? </a:t>
            </a:r>
            <a:r>
              <a:rPr lang="nl-NL" dirty="0" err="1"/>
              <a:t>Dann</a:t>
            </a:r>
            <a:r>
              <a:rPr lang="nl-NL" dirty="0"/>
              <a:t> </a:t>
            </a:r>
            <a:r>
              <a:rPr lang="nl-NL" dirty="0" err="1"/>
              <a:t>klicke</a:t>
            </a:r>
            <a:r>
              <a:rPr lang="nl-NL" dirty="0"/>
              <a:t> </a:t>
            </a:r>
            <a:r>
              <a:rPr lang="nl-NL" dirty="0" err="1"/>
              <a:t>auf</a:t>
            </a:r>
            <a:r>
              <a:rPr lang="nl-NL" dirty="0"/>
              <a:t> “</a:t>
            </a:r>
            <a:r>
              <a:rPr lang="nl-NL" b="1" dirty="0">
                <a:solidFill>
                  <a:srgbClr val="FF0000"/>
                </a:solidFill>
              </a:rPr>
              <a:t>Next</a:t>
            </a:r>
            <a:r>
              <a:rPr lang="nl-NL" dirty="0"/>
              <a:t>” in der oberen </a:t>
            </a:r>
            <a:r>
              <a:rPr lang="nl-NL" dirty="0" err="1"/>
              <a:t>dunklen</a:t>
            </a:r>
            <a:r>
              <a:rPr lang="nl-NL" dirty="0"/>
              <a:t> Box</a:t>
            </a:r>
            <a:endParaRPr lang="de-DE" dirty="0"/>
          </a:p>
        </p:txBody>
      </p:sp>
      <p:cxnSp>
        <p:nvCxnSpPr>
          <p:cNvPr id="4" name="Rechte verbindingslijn met pijl 3"/>
          <p:cNvCxnSpPr/>
          <p:nvPr/>
        </p:nvCxnSpPr>
        <p:spPr>
          <a:xfrm flipV="1">
            <a:off x="2411760" y="1484784"/>
            <a:ext cx="216024" cy="1076982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307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0"/>
            <a:ext cx="9076945" cy="510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251520" y="5373216"/>
            <a:ext cx="8641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Du </a:t>
            </a:r>
            <a:r>
              <a:rPr lang="nl-NL" dirty="0" err="1"/>
              <a:t>kannst</a:t>
            </a:r>
            <a:r>
              <a:rPr lang="nl-NL" dirty="0"/>
              <a:t> </a:t>
            </a:r>
            <a:r>
              <a:rPr lang="nl-NL" dirty="0" err="1"/>
              <a:t>ein</a:t>
            </a:r>
            <a:r>
              <a:rPr lang="nl-NL" dirty="0"/>
              <a:t> Foto in den </a:t>
            </a:r>
            <a:r>
              <a:rPr lang="nl-NL" dirty="0" err="1"/>
              <a:t>Rahmen</a:t>
            </a:r>
            <a:r>
              <a:rPr lang="nl-NL" dirty="0"/>
              <a:t> </a:t>
            </a:r>
            <a:r>
              <a:rPr lang="nl-NL" dirty="0" err="1"/>
              <a:t>oben</a:t>
            </a:r>
            <a:r>
              <a:rPr lang="nl-NL" dirty="0"/>
              <a:t> rechts </a:t>
            </a:r>
            <a:r>
              <a:rPr lang="nl-NL" dirty="0" err="1"/>
              <a:t>ziehen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dann</a:t>
            </a:r>
            <a:r>
              <a:rPr lang="nl-NL" dirty="0"/>
              <a:t> </a:t>
            </a:r>
            <a:r>
              <a:rPr lang="nl-NL" dirty="0" err="1"/>
              <a:t>auf</a:t>
            </a:r>
            <a:r>
              <a:rPr lang="nl-NL" dirty="0"/>
              <a:t> </a:t>
            </a:r>
            <a:r>
              <a:rPr lang="nl-NL" dirty="0" err="1"/>
              <a:t>Hochladen</a:t>
            </a:r>
            <a:r>
              <a:rPr lang="nl-NL" dirty="0"/>
              <a:t> </a:t>
            </a:r>
            <a:r>
              <a:rPr lang="nl-NL" dirty="0" err="1"/>
              <a:t>klicken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 err="1"/>
              <a:t>Unten</a:t>
            </a:r>
            <a:r>
              <a:rPr lang="nl-NL" dirty="0"/>
              <a:t> </a:t>
            </a:r>
            <a:r>
              <a:rPr lang="nl-NL" dirty="0" err="1"/>
              <a:t>wird</a:t>
            </a:r>
            <a:r>
              <a:rPr lang="nl-NL" dirty="0"/>
              <a:t> Dein Skype-, Facebook-, YouTube- </a:t>
            </a:r>
            <a:r>
              <a:rPr lang="nl-NL" dirty="0" err="1"/>
              <a:t>usw</a:t>
            </a:r>
            <a:r>
              <a:rPr lang="nl-NL" dirty="0"/>
              <a:t>. Namen </a:t>
            </a:r>
            <a:r>
              <a:rPr lang="nl-NL" dirty="0" err="1"/>
              <a:t>angezeigt</a:t>
            </a:r>
            <a:r>
              <a:rPr lang="nl-NL" dirty="0"/>
              <a:t> (</a:t>
            </a:r>
            <a:r>
              <a:rPr lang="nl-NL" dirty="0" err="1"/>
              <a:t>falls</a:t>
            </a:r>
            <a:r>
              <a:rPr lang="nl-NL" dirty="0"/>
              <a:t> Du </a:t>
            </a:r>
            <a:r>
              <a:rPr lang="nl-NL" dirty="0" err="1"/>
              <a:t>diese</a:t>
            </a:r>
            <a:r>
              <a:rPr lang="nl-NL" dirty="0"/>
              <a:t> </a:t>
            </a:r>
            <a:r>
              <a:rPr lang="nl-NL" dirty="0" err="1"/>
              <a:t>eingegeben</a:t>
            </a:r>
            <a:r>
              <a:rPr lang="nl-NL" dirty="0"/>
              <a:t> </a:t>
            </a:r>
            <a:r>
              <a:rPr lang="nl-NL" dirty="0" err="1"/>
              <a:t>hast</a:t>
            </a:r>
            <a:r>
              <a:rPr lang="nl-NL" dirty="0"/>
              <a:t>)</a:t>
            </a:r>
          </a:p>
        </p:txBody>
      </p:sp>
      <p:cxnSp>
        <p:nvCxnSpPr>
          <p:cNvPr id="5" name="Rechte verbindingslijn met pijl 4"/>
          <p:cNvCxnSpPr/>
          <p:nvPr/>
        </p:nvCxnSpPr>
        <p:spPr>
          <a:xfrm flipH="1" flipV="1">
            <a:off x="6824380" y="4883046"/>
            <a:ext cx="1008112" cy="72008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 flipV="1">
            <a:off x="6770760" y="4661001"/>
            <a:ext cx="1008112" cy="72008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 flipH="1" flipV="1">
            <a:off x="6770760" y="4293096"/>
            <a:ext cx="1008112" cy="72008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 flipV="1">
            <a:off x="6779547" y="3789040"/>
            <a:ext cx="1008112" cy="72008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 flipV="1">
            <a:off x="6770760" y="3284984"/>
            <a:ext cx="1008112" cy="72008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35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40325" cy="508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51521" y="530120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Du </a:t>
            </a:r>
            <a:r>
              <a:rPr lang="nl-NL" dirty="0" err="1"/>
              <a:t>siehst</a:t>
            </a:r>
            <a:r>
              <a:rPr lang="nl-NL" dirty="0"/>
              <a:t> </a:t>
            </a:r>
            <a:r>
              <a:rPr lang="nl-NL" dirty="0" err="1"/>
              <a:t>nun</a:t>
            </a:r>
            <a:r>
              <a:rPr lang="nl-NL" dirty="0"/>
              <a:t> das NAUI-Logo als </a:t>
            </a:r>
            <a:r>
              <a:rPr lang="nl-NL" dirty="0" err="1"/>
              <a:t>Bild</a:t>
            </a:r>
            <a:r>
              <a:rPr lang="nl-NL" dirty="0"/>
              <a:t> (</a:t>
            </a:r>
            <a:r>
              <a:rPr lang="nl-NL" dirty="0" err="1"/>
              <a:t>wenn</a:t>
            </a:r>
            <a:r>
              <a:rPr lang="nl-NL" dirty="0"/>
              <a:t> die </a:t>
            </a:r>
            <a:r>
              <a:rPr lang="nl-NL" dirty="0" err="1"/>
              <a:t>Grösse</a:t>
            </a:r>
            <a:r>
              <a:rPr lang="nl-NL" dirty="0"/>
              <a:t> nicht </a:t>
            </a:r>
            <a:r>
              <a:rPr lang="nl-NL" dirty="0" err="1"/>
              <a:t>korrekt</a:t>
            </a:r>
            <a:r>
              <a:rPr lang="nl-NL" dirty="0"/>
              <a:t> </a:t>
            </a:r>
            <a:r>
              <a:rPr lang="nl-NL" dirty="0" err="1"/>
              <a:t>ist</a:t>
            </a:r>
            <a:r>
              <a:rPr lang="nl-NL" dirty="0"/>
              <a:t>, </a:t>
            </a:r>
            <a:r>
              <a:rPr lang="nl-NL" dirty="0" err="1"/>
              <a:t>kannst</a:t>
            </a:r>
            <a:r>
              <a:rPr lang="nl-NL" dirty="0"/>
              <a:t> du </a:t>
            </a:r>
            <a:r>
              <a:rPr lang="nl-NL" dirty="0" err="1"/>
              <a:t>sie</a:t>
            </a:r>
            <a:r>
              <a:rPr lang="nl-NL" dirty="0"/>
              <a:t> in </a:t>
            </a:r>
            <a:r>
              <a:rPr lang="nl-NL" dirty="0" err="1"/>
              <a:t>einem</a:t>
            </a:r>
            <a:r>
              <a:rPr lang="nl-NL" dirty="0"/>
              <a:t> </a:t>
            </a:r>
            <a:r>
              <a:rPr lang="nl-NL" dirty="0" err="1"/>
              <a:t>Zwischenschritt</a:t>
            </a:r>
            <a:r>
              <a:rPr lang="nl-NL" dirty="0"/>
              <a:t> </a:t>
            </a:r>
            <a:r>
              <a:rPr lang="nl-NL" dirty="0" err="1"/>
              <a:t>anpassen</a:t>
            </a:r>
            <a:r>
              <a:rPr lang="nl-NL" dirty="0"/>
              <a:t>. Falls das </a:t>
            </a:r>
            <a:r>
              <a:rPr lang="nl-NL" dirty="0" err="1"/>
              <a:t>Pixelverhältnis</a:t>
            </a:r>
            <a:r>
              <a:rPr lang="nl-NL" dirty="0"/>
              <a:t> nicht </a:t>
            </a:r>
            <a:r>
              <a:rPr lang="nl-NL" dirty="0" err="1"/>
              <a:t>korrekt</a:t>
            </a:r>
            <a:r>
              <a:rPr lang="nl-NL" dirty="0"/>
              <a:t> </a:t>
            </a:r>
            <a:r>
              <a:rPr lang="nl-NL" dirty="0" err="1"/>
              <a:t>ist</a:t>
            </a:r>
            <a:r>
              <a:rPr lang="nl-NL" dirty="0"/>
              <a:t>, </a:t>
            </a:r>
            <a:r>
              <a:rPr lang="nl-NL" dirty="0" err="1"/>
              <a:t>wird</a:t>
            </a:r>
            <a:r>
              <a:rPr lang="nl-NL" dirty="0"/>
              <a:t> </a:t>
            </a:r>
            <a:r>
              <a:rPr lang="nl-NL" dirty="0" err="1"/>
              <a:t>eine</a:t>
            </a:r>
            <a:r>
              <a:rPr lang="nl-NL" dirty="0"/>
              <a:t> </a:t>
            </a:r>
            <a:r>
              <a:rPr lang="nl-NL" dirty="0" err="1"/>
              <a:t>Warnung</a:t>
            </a:r>
            <a:r>
              <a:rPr lang="nl-NL" dirty="0"/>
              <a:t> </a:t>
            </a:r>
            <a:r>
              <a:rPr lang="nl-NL" dirty="0" err="1"/>
              <a:t>angezeigt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5235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497"/>
            <a:ext cx="9183447" cy="516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51520" y="5373216"/>
            <a:ext cx="541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Jetzt</a:t>
            </a:r>
            <a:r>
              <a:rPr lang="nl-NL" dirty="0"/>
              <a:t> </a:t>
            </a:r>
            <a:r>
              <a:rPr lang="nl-NL" dirty="0" err="1"/>
              <a:t>kannst</a:t>
            </a:r>
            <a:r>
              <a:rPr lang="nl-NL" dirty="0"/>
              <a:t> du </a:t>
            </a:r>
            <a:r>
              <a:rPr lang="nl-NL" dirty="0" err="1"/>
              <a:t>zu</a:t>
            </a:r>
            <a:r>
              <a:rPr lang="nl-NL" dirty="0"/>
              <a:t> </a:t>
            </a:r>
            <a:r>
              <a:rPr lang="nl-NL" dirty="0" err="1"/>
              <a:t>meinen</a:t>
            </a:r>
            <a:r>
              <a:rPr lang="nl-NL" dirty="0"/>
              <a:t> </a:t>
            </a:r>
            <a:r>
              <a:rPr lang="nl-NL" dirty="0" err="1"/>
              <a:t>Kursen</a:t>
            </a:r>
            <a:r>
              <a:rPr lang="nl-NL" dirty="0"/>
              <a:t> </a:t>
            </a:r>
            <a:r>
              <a:rPr lang="nl-NL" dirty="0" err="1"/>
              <a:t>gehen</a:t>
            </a:r>
            <a:r>
              <a:rPr lang="nl-NL" dirty="0"/>
              <a:t> (“</a:t>
            </a:r>
            <a:r>
              <a:rPr lang="nl-NL" b="1" dirty="0">
                <a:solidFill>
                  <a:srgbClr val="FF0000"/>
                </a:solidFill>
              </a:rPr>
              <a:t>My courses</a:t>
            </a:r>
            <a:r>
              <a:rPr lang="nl-NL" b="1" dirty="0"/>
              <a:t>”</a:t>
            </a:r>
            <a:r>
              <a:rPr lang="nl-NL" dirty="0"/>
              <a:t>)</a:t>
            </a:r>
            <a:endParaRPr lang="de-DE" dirty="0"/>
          </a:p>
        </p:txBody>
      </p:sp>
      <p:cxnSp>
        <p:nvCxnSpPr>
          <p:cNvPr id="4" name="Rechte verbindingslijn met pijl 3"/>
          <p:cNvCxnSpPr/>
          <p:nvPr/>
        </p:nvCxnSpPr>
        <p:spPr>
          <a:xfrm flipH="1" flipV="1">
            <a:off x="1835696" y="1052736"/>
            <a:ext cx="1296144" cy="36004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332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92" y="0"/>
            <a:ext cx="9029709" cy="507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9552" y="5301208"/>
            <a:ext cx="6837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Du </a:t>
            </a:r>
            <a:r>
              <a:rPr lang="nl-NL" dirty="0" err="1"/>
              <a:t>siehst</a:t>
            </a:r>
            <a:r>
              <a:rPr lang="nl-NL" dirty="0"/>
              <a:t>, </a:t>
            </a:r>
            <a:r>
              <a:rPr lang="nl-NL" dirty="0" err="1"/>
              <a:t>dass</a:t>
            </a:r>
            <a:r>
              <a:rPr lang="nl-NL" dirty="0"/>
              <a:t> du noch </a:t>
            </a:r>
            <a:r>
              <a:rPr lang="nl-NL" dirty="0" err="1"/>
              <a:t>keinen</a:t>
            </a:r>
            <a:r>
              <a:rPr lang="nl-NL" dirty="0"/>
              <a:t> </a:t>
            </a:r>
            <a:r>
              <a:rPr lang="nl-NL" dirty="0" err="1"/>
              <a:t>Kurs</a:t>
            </a:r>
            <a:r>
              <a:rPr lang="nl-NL" dirty="0"/>
              <a:t> </a:t>
            </a:r>
            <a:r>
              <a:rPr lang="nl-NL" dirty="0" err="1"/>
              <a:t>aktiviert</a:t>
            </a:r>
            <a:r>
              <a:rPr lang="nl-NL" dirty="0"/>
              <a:t> </a:t>
            </a:r>
            <a:r>
              <a:rPr lang="nl-NL" dirty="0" err="1"/>
              <a:t>hast</a:t>
            </a:r>
            <a:r>
              <a:rPr lang="nl-NL" dirty="0"/>
              <a:t>. “</a:t>
            </a:r>
            <a:r>
              <a:rPr lang="nl-NL" b="1" dirty="0">
                <a:solidFill>
                  <a:srgbClr val="FF0000"/>
                </a:solidFill>
              </a:rPr>
              <a:t>Active Courses (0)</a:t>
            </a:r>
            <a:r>
              <a:rPr lang="nl-NL" dirty="0"/>
              <a:t>”</a:t>
            </a:r>
          </a:p>
          <a:p>
            <a:r>
              <a:rPr lang="nl-NL" dirty="0" err="1"/>
              <a:t>Ferner</a:t>
            </a:r>
            <a:r>
              <a:rPr lang="nl-NL" dirty="0"/>
              <a:t> </a:t>
            </a:r>
            <a:r>
              <a:rPr lang="nl-NL" dirty="0" err="1"/>
              <a:t>hast</a:t>
            </a:r>
            <a:r>
              <a:rPr lang="nl-NL" dirty="0"/>
              <a:t> du noch </a:t>
            </a:r>
            <a:r>
              <a:rPr lang="nl-NL" dirty="0" err="1"/>
              <a:t>keine</a:t>
            </a:r>
            <a:r>
              <a:rPr lang="nl-NL" dirty="0"/>
              <a:t> </a:t>
            </a:r>
            <a:r>
              <a:rPr lang="nl-NL" dirty="0" err="1"/>
              <a:t>Kurse</a:t>
            </a:r>
            <a:r>
              <a:rPr lang="nl-NL" dirty="0"/>
              <a:t> </a:t>
            </a:r>
            <a:r>
              <a:rPr lang="nl-NL" dirty="0" err="1"/>
              <a:t>abgeschlossen</a:t>
            </a:r>
            <a:r>
              <a:rPr lang="nl-NL" dirty="0"/>
              <a:t> “</a:t>
            </a:r>
            <a:r>
              <a:rPr lang="nl-NL" b="1" dirty="0" err="1">
                <a:solidFill>
                  <a:srgbClr val="FF0000"/>
                </a:solidFill>
              </a:rPr>
              <a:t>Completed</a:t>
            </a:r>
            <a:r>
              <a:rPr lang="nl-NL" b="1" dirty="0">
                <a:solidFill>
                  <a:srgbClr val="FF0000"/>
                </a:solidFill>
              </a:rPr>
              <a:t> Courses</a:t>
            </a:r>
            <a:r>
              <a:rPr lang="nl-NL" dirty="0"/>
              <a:t>”</a:t>
            </a:r>
          </a:p>
          <a:p>
            <a:endParaRPr lang="nl-NL" dirty="0"/>
          </a:p>
          <a:p>
            <a:r>
              <a:rPr lang="nl-NL" dirty="0" err="1"/>
              <a:t>Allerdings</a:t>
            </a:r>
            <a:r>
              <a:rPr lang="nl-NL" dirty="0"/>
              <a:t> </a:t>
            </a:r>
            <a:r>
              <a:rPr lang="nl-NL" dirty="0" err="1"/>
              <a:t>ist</a:t>
            </a:r>
            <a:r>
              <a:rPr lang="nl-NL" dirty="0"/>
              <a:t> das logisch, </a:t>
            </a:r>
            <a:r>
              <a:rPr lang="nl-NL" dirty="0" err="1"/>
              <a:t>denn</a:t>
            </a:r>
            <a:r>
              <a:rPr lang="nl-NL" dirty="0"/>
              <a:t> </a:t>
            </a:r>
            <a:r>
              <a:rPr lang="nl-NL" dirty="0" err="1"/>
              <a:t>Sie</a:t>
            </a:r>
            <a:r>
              <a:rPr lang="nl-NL" dirty="0"/>
              <a:t> </a:t>
            </a:r>
            <a:r>
              <a:rPr lang="nl-NL" dirty="0" err="1"/>
              <a:t>haben</a:t>
            </a:r>
            <a:r>
              <a:rPr lang="nl-NL" dirty="0"/>
              <a:t> gerade </a:t>
            </a:r>
            <a:r>
              <a:rPr lang="nl-NL" dirty="0" err="1"/>
              <a:t>erst</a:t>
            </a:r>
            <a:r>
              <a:rPr lang="nl-NL" dirty="0"/>
              <a:t> </a:t>
            </a:r>
            <a:r>
              <a:rPr lang="nl-NL" dirty="0" err="1"/>
              <a:t>ein</a:t>
            </a:r>
            <a:r>
              <a:rPr lang="nl-NL" dirty="0"/>
              <a:t> </a:t>
            </a:r>
            <a:r>
              <a:rPr lang="nl-NL" dirty="0" err="1"/>
              <a:t>Konto</a:t>
            </a:r>
            <a:r>
              <a:rPr lang="nl-NL" dirty="0"/>
              <a:t> </a:t>
            </a:r>
            <a:r>
              <a:rPr lang="nl-NL" dirty="0" err="1"/>
              <a:t>erstellt</a:t>
            </a:r>
            <a:r>
              <a:rPr lang="nl-NL" dirty="0"/>
              <a:t>.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 flipV="1">
            <a:off x="2699792" y="2636912"/>
            <a:ext cx="0" cy="1368152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 flipV="1">
            <a:off x="3995936" y="2640707"/>
            <a:ext cx="0" cy="1368152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05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80" y="-1524"/>
            <a:ext cx="8987288" cy="505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69480" y="5238492"/>
            <a:ext cx="740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Öffne</a:t>
            </a:r>
            <a:r>
              <a:rPr lang="nl-NL" dirty="0"/>
              <a:t> in </a:t>
            </a:r>
            <a:r>
              <a:rPr lang="nl-NL" dirty="0" err="1"/>
              <a:t>einem</a:t>
            </a:r>
            <a:r>
              <a:rPr lang="nl-NL" dirty="0"/>
              <a:t> Internet-Browser die </a:t>
            </a:r>
            <a:r>
              <a:rPr lang="nl-NL" dirty="0" err="1"/>
              <a:t>Seite</a:t>
            </a:r>
            <a:r>
              <a:rPr lang="nl-NL" dirty="0"/>
              <a:t> </a:t>
            </a:r>
            <a:r>
              <a:rPr lang="nl-NL" b="1" dirty="0">
                <a:solidFill>
                  <a:srgbClr val="FF0000"/>
                </a:solidFill>
                <a:hlinkClick r:id="rId3"/>
              </a:rPr>
              <a:t>www.naui.org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rgbClr val="FF0000"/>
                </a:solidFill>
              </a:rPr>
              <a:t>gefolgt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rgbClr val="FF0000"/>
                </a:solidFill>
              </a:rPr>
              <a:t>von</a:t>
            </a:r>
            <a:r>
              <a:rPr lang="nl-NL" b="1" dirty="0">
                <a:solidFill>
                  <a:srgbClr val="FF0000"/>
                </a:solidFill>
              </a:rPr>
              <a:t> &lt;Enter&gt;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7" name="Rechte verbindingslijn met pijl 6"/>
          <p:cNvCxnSpPr/>
          <p:nvPr/>
        </p:nvCxnSpPr>
        <p:spPr>
          <a:xfrm flipH="1">
            <a:off x="2846625" y="260648"/>
            <a:ext cx="1603292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970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92" y="0"/>
            <a:ext cx="9029709" cy="507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9552" y="530120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Wenn</a:t>
            </a:r>
            <a:r>
              <a:rPr lang="nl-NL" dirty="0"/>
              <a:t> Du </a:t>
            </a:r>
            <a:r>
              <a:rPr lang="nl-NL" dirty="0" err="1"/>
              <a:t>jedoch</a:t>
            </a:r>
            <a:r>
              <a:rPr lang="nl-NL" dirty="0"/>
              <a:t> </a:t>
            </a:r>
            <a:r>
              <a:rPr lang="nl-NL" dirty="0" err="1"/>
              <a:t>einen</a:t>
            </a:r>
            <a:r>
              <a:rPr lang="nl-NL" dirty="0"/>
              <a:t> </a:t>
            </a:r>
            <a:r>
              <a:rPr lang="nl-NL" dirty="0" err="1"/>
              <a:t>Aktivierungscode</a:t>
            </a:r>
            <a:r>
              <a:rPr lang="nl-NL" dirty="0"/>
              <a:t> </a:t>
            </a:r>
            <a:r>
              <a:rPr lang="nl-NL" dirty="0" err="1"/>
              <a:t>von</a:t>
            </a:r>
            <a:r>
              <a:rPr lang="nl-NL" dirty="0"/>
              <a:t> </a:t>
            </a:r>
            <a:r>
              <a:rPr lang="nl-NL" dirty="0" err="1"/>
              <a:t>Deinem</a:t>
            </a:r>
            <a:r>
              <a:rPr lang="nl-NL" dirty="0"/>
              <a:t> </a:t>
            </a:r>
            <a:r>
              <a:rPr lang="nl-NL" dirty="0" err="1"/>
              <a:t>Ausbilder</a:t>
            </a:r>
            <a:r>
              <a:rPr lang="nl-NL" dirty="0"/>
              <a:t> </a:t>
            </a:r>
            <a:r>
              <a:rPr lang="nl-NL" dirty="0" err="1"/>
              <a:t>erhalten</a:t>
            </a:r>
            <a:r>
              <a:rPr lang="nl-NL" dirty="0"/>
              <a:t> </a:t>
            </a:r>
            <a:r>
              <a:rPr lang="nl-NL" dirty="0" err="1"/>
              <a:t>hast</a:t>
            </a:r>
            <a:r>
              <a:rPr lang="nl-NL" dirty="0"/>
              <a:t>, </a:t>
            </a:r>
            <a:r>
              <a:rPr lang="nl-NL" dirty="0" err="1"/>
              <a:t>klicke</a:t>
            </a:r>
            <a:r>
              <a:rPr lang="nl-NL" dirty="0"/>
              <a:t> </a:t>
            </a:r>
            <a:r>
              <a:rPr lang="nl-NL" dirty="0" err="1"/>
              <a:t>auf</a:t>
            </a:r>
            <a:r>
              <a:rPr lang="nl-NL" dirty="0"/>
              <a:t> “</a:t>
            </a:r>
            <a:r>
              <a:rPr lang="nl-NL" b="1" dirty="0" err="1">
                <a:solidFill>
                  <a:srgbClr val="FF0000"/>
                </a:solidFill>
              </a:rPr>
              <a:t>Activate</a:t>
            </a:r>
            <a:r>
              <a:rPr lang="nl-NL" b="1" dirty="0">
                <a:solidFill>
                  <a:srgbClr val="FF0000"/>
                </a:solidFill>
              </a:rPr>
              <a:t> A NAUI </a:t>
            </a:r>
            <a:r>
              <a:rPr lang="nl-NL" b="1" dirty="0" err="1">
                <a:solidFill>
                  <a:srgbClr val="FF0000"/>
                </a:solidFill>
              </a:rPr>
              <a:t>Education</a:t>
            </a:r>
            <a:r>
              <a:rPr lang="nl-NL" b="1" dirty="0">
                <a:solidFill>
                  <a:srgbClr val="FF0000"/>
                </a:solidFill>
              </a:rPr>
              <a:t> System</a:t>
            </a:r>
            <a:r>
              <a:rPr lang="nl-NL" dirty="0"/>
              <a:t>” (NES) (</a:t>
            </a:r>
            <a:r>
              <a:rPr lang="nl-NL" dirty="0" err="1"/>
              <a:t>Aktiviere</a:t>
            </a:r>
            <a:r>
              <a:rPr lang="nl-NL" dirty="0"/>
              <a:t> </a:t>
            </a:r>
            <a:r>
              <a:rPr lang="nl-NL" dirty="0" err="1"/>
              <a:t>einen</a:t>
            </a:r>
            <a:r>
              <a:rPr lang="nl-NL" dirty="0"/>
              <a:t> </a:t>
            </a:r>
            <a:r>
              <a:rPr lang="nl-NL" dirty="0" err="1"/>
              <a:t>Kurs</a:t>
            </a:r>
            <a:r>
              <a:rPr lang="nl-NL" dirty="0"/>
              <a:t>)</a:t>
            </a:r>
            <a:endParaRPr lang="de-DE" dirty="0"/>
          </a:p>
        </p:txBody>
      </p:sp>
      <p:cxnSp>
        <p:nvCxnSpPr>
          <p:cNvPr id="6" name="Rechte verbindingslijn met pijl 5"/>
          <p:cNvCxnSpPr/>
          <p:nvPr/>
        </p:nvCxnSpPr>
        <p:spPr>
          <a:xfrm flipV="1">
            <a:off x="7092280" y="2132856"/>
            <a:ext cx="0" cy="1368152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662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7504" y="5157192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Hier </a:t>
            </a:r>
            <a:r>
              <a:rPr lang="nl-NL" dirty="0" err="1"/>
              <a:t>kannst</a:t>
            </a:r>
            <a:r>
              <a:rPr lang="nl-NL" dirty="0"/>
              <a:t> du den </a:t>
            </a:r>
            <a:r>
              <a:rPr lang="nl-NL" dirty="0" err="1"/>
              <a:t>Aktivierungscode</a:t>
            </a:r>
            <a:r>
              <a:rPr lang="nl-NL" dirty="0"/>
              <a:t> </a:t>
            </a:r>
            <a:r>
              <a:rPr lang="nl-NL" dirty="0" err="1"/>
              <a:t>einfügen</a:t>
            </a:r>
            <a:r>
              <a:rPr lang="nl-NL" dirty="0"/>
              <a:t> </a:t>
            </a:r>
            <a:r>
              <a:rPr lang="nl-NL" dirty="0" err="1"/>
              <a:t>oder</a:t>
            </a:r>
            <a:r>
              <a:rPr lang="nl-NL" dirty="0"/>
              <a:t> </a:t>
            </a:r>
            <a:r>
              <a:rPr lang="nl-NL" dirty="0" err="1"/>
              <a:t>eintippen</a:t>
            </a:r>
            <a:r>
              <a:rPr lang="nl-NL" dirty="0"/>
              <a:t>.</a:t>
            </a:r>
          </a:p>
          <a:p>
            <a:r>
              <a:rPr lang="nl-NL" dirty="0"/>
              <a:t>Bei </a:t>
            </a:r>
            <a:r>
              <a:rPr lang="nl-NL" dirty="0" err="1"/>
              <a:t>weiteren</a:t>
            </a:r>
            <a:r>
              <a:rPr lang="nl-NL" dirty="0"/>
              <a:t> </a:t>
            </a:r>
            <a:r>
              <a:rPr lang="nl-NL" dirty="0" err="1"/>
              <a:t>Fragen</a:t>
            </a:r>
            <a:r>
              <a:rPr lang="nl-NL" dirty="0"/>
              <a:t> </a:t>
            </a:r>
            <a:r>
              <a:rPr lang="nl-NL" dirty="0" err="1"/>
              <a:t>kannst</a:t>
            </a:r>
            <a:r>
              <a:rPr lang="nl-NL" dirty="0"/>
              <a:t> du </a:t>
            </a:r>
            <a:r>
              <a:rPr lang="nl-NL" dirty="0" err="1"/>
              <a:t>dich</a:t>
            </a:r>
            <a:r>
              <a:rPr lang="nl-NL" dirty="0"/>
              <a:t> </a:t>
            </a:r>
            <a:r>
              <a:rPr lang="nl-NL" dirty="0" err="1"/>
              <a:t>jederzeit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deinen </a:t>
            </a:r>
            <a:r>
              <a:rPr lang="nl-NL" dirty="0" err="1"/>
              <a:t>Tauchlehrer</a:t>
            </a:r>
            <a:r>
              <a:rPr lang="nl-NL" dirty="0"/>
              <a:t> wenden.</a:t>
            </a:r>
          </a:p>
          <a:p>
            <a:endParaRPr lang="nl-NL" dirty="0"/>
          </a:p>
          <a:p>
            <a:r>
              <a:rPr lang="nl-NL" dirty="0"/>
              <a:t>NAUI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seine</a:t>
            </a:r>
            <a:r>
              <a:rPr lang="nl-NL" dirty="0"/>
              <a:t> </a:t>
            </a:r>
            <a:r>
              <a:rPr lang="nl-NL" dirty="0" err="1"/>
              <a:t>Tauchlehrer</a:t>
            </a:r>
            <a:r>
              <a:rPr lang="nl-NL" dirty="0"/>
              <a:t> </a:t>
            </a:r>
            <a:r>
              <a:rPr lang="nl-NL" dirty="0" err="1"/>
              <a:t>wünschen</a:t>
            </a:r>
            <a:r>
              <a:rPr lang="nl-NL" dirty="0"/>
              <a:t> Dir viel </a:t>
            </a:r>
            <a:r>
              <a:rPr lang="nl-NL" dirty="0" err="1"/>
              <a:t>Spass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Freude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Deinem</a:t>
            </a:r>
            <a:r>
              <a:rPr lang="nl-NL" dirty="0"/>
              <a:t> </a:t>
            </a:r>
            <a:r>
              <a:rPr lang="nl-NL" dirty="0" err="1"/>
              <a:t>Kurs</a:t>
            </a:r>
            <a:r>
              <a:rPr lang="nl-NL" dirty="0"/>
              <a:t>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viele</a:t>
            </a:r>
            <a:r>
              <a:rPr lang="nl-NL" dirty="0"/>
              <a:t> </a:t>
            </a:r>
            <a:r>
              <a:rPr lang="nl-NL" dirty="0" err="1"/>
              <a:t>sichere</a:t>
            </a:r>
            <a:r>
              <a:rPr lang="nl-NL" dirty="0"/>
              <a:t> </a:t>
            </a:r>
            <a:r>
              <a:rPr lang="nl-NL" dirty="0" err="1"/>
              <a:t>Tauchgänge</a:t>
            </a:r>
            <a:r>
              <a:rPr lang="nl-NL" dirty="0"/>
              <a:t>.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 flipH="1" flipV="1">
            <a:off x="3131840" y="2492896"/>
            <a:ext cx="432048" cy="1296144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602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" y="22045"/>
            <a:ext cx="9070976" cy="510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5373216"/>
            <a:ext cx="248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Klicke</a:t>
            </a:r>
            <a:r>
              <a:rPr lang="nl-NL" dirty="0"/>
              <a:t> </a:t>
            </a:r>
            <a:r>
              <a:rPr lang="nl-NL" dirty="0" err="1"/>
              <a:t>dann</a:t>
            </a:r>
            <a:r>
              <a:rPr lang="nl-NL" dirty="0"/>
              <a:t> </a:t>
            </a:r>
            <a:r>
              <a:rPr lang="nl-NL" dirty="0" err="1"/>
              <a:t>auf</a:t>
            </a:r>
            <a:r>
              <a:rPr lang="nl-NL" dirty="0"/>
              <a:t> “</a:t>
            </a:r>
            <a:r>
              <a:rPr lang="nl-NL" b="1" dirty="0" err="1">
                <a:solidFill>
                  <a:srgbClr val="FF0000"/>
                </a:solidFill>
              </a:rPr>
              <a:t>Sign</a:t>
            </a:r>
            <a:r>
              <a:rPr lang="nl-NL" b="1" dirty="0">
                <a:solidFill>
                  <a:srgbClr val="FF0000"/>
                </a:solidFill>
              </a:rPr>
              <a:t> in</a:t>
            </a:r>
            <a:r>
              <a:rPr lang="nl-NL" dirty="0"/>
              <a:t>”</a:t>
            </a:r>
            <a:endParaRPr lang="de-DE" dirty="0"/>
          </a:p>
        </p:txBody>
      </p:sp>
      <p:cxnSp>
        <p:nvCxnSpPr>
          <p:cNvPr id="4" name="Rechte verbindingslijn met pijl 3"/>
          <p:cNvCxnSpPr/>
          <p:nvPr/>
        </p:nvCxnSpPr>
        <p:spPr>
          <a:xfrm flipH="1" flipV="1">
            <a:off x="6156176" y="620688"/>
            <a:ext cx="72008" cy="864096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78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445"/>
            <a:ext cx="8814948" cy="495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07505" y="5157192"/>
            <a:ext cx="8814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Nun</a:t>
            </a:r>
            <a:r>
              <a:rPr lang="nl-NL" dirty="0"/>
              <a:t> </a:t>
            </a:r>
            <a:r>
              <a:rPr lang="nl-NL" dirty="0" err="1"/>
              <a:t>öffnet</a:t>
            </a:r>
            <a:r>
              <a:rPr lang="nl-NL" dirty="0"/>
              <a:t> </a:t>
            </a:r>
            <a:r>
              <a:rPr lang="nl-NL" dirty="0" err="1"/>
              <a:t>sich</a:t>
            </a:r>
            <a:r>
              <a:rPr lang="nl-NL" dirty="0"/>
              <a:t> der </a:t>
            </a:r>
            <a:r>
              <a:rPr lang="nl-NL" dirty="0" err="1"/>
              <a:t>obige</a:t>
            </a:r>
            <a:r>
              <a:rPr lang="nl-NL" dirty="0"/>
              <a:t> </a:t>
            </a:r>
            <a:r>
              <a:rPr lang="nl-NL" dirty="0" err="1"/>
              <a:t>Bildschirm</a:t>
            </a:r>
            <a:r>
              <a:rPr lang="nl-NL" dirty="0"/>
              <a:t>, </a:t>
            </a:r>
            <a:r>
              <a:rPr lang="nl-NL" dirty="0" err="1"/>
              <a:t>auf</a:t>
            </a:r>
            <a:r>
              <a:rPr lang="nl-NL" dirty="0"/>
              <a:t> </a:t>
            </a:r>
            <a:r>
              <a:rPr lang="nl-NL" dirty="0" err="1"/>
              <a:t>dem</a:t>
            </a:r>
            <a:r>
              <a:rPr lang="nl-NL" dirty="0"/>
              <a:t> </a:t>
            </a:r>
            <a:r>
              <a:rPr lang="nl-NL" dirty="0" err="1"/>
              <a:t>Sie</a:t>
            </a:r>
            <a:r>
              <a:rPr lang="nl-NL" dirty="0"/>
              <a:t> zwei </a:t>
            </a:r>
            <a:r>
              <a:rPr lang="nl-NL" dirty="0" err="1"/>
              <a:t>Möglichkeiten</a:t>
            </a:r>
            <a:r>
              <a:rPr lang="nl-NL" dirty="0"/>
              <a:t> </a:t>
            </a:r>
            <a:r>
              <a:rPr lang="nl-NL" dirty="0" err="1"/>
              <a:t>haben</a:t>
            </a:r>
            <a:r>
              <a:rPr lang="nl-NL" dirty="0"/>
              <a:t>: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Wenn</a:t>
            </a:r>
            <a:r>
              <a:rPr lang="nl-NL" dirty="0"/>
              <a:t> Du </a:t>
            </a:r>
            <a:r>
              <a:rPr lang="nl-NL" dirty="0" err="1"/>
              <a:t>ein</a:t>
            </a:r>
            <a:r>
              <a:rPr lang="nl-NL" dirty="0"/>
              <a:t> </a:t>
            </a:r>
            <a:r>
              <a:rPr lang="nl-NL" dirty="0" err="1"/>
              <a:t>Konto</a:t>
            </a:r>
            <a:r>
              <a:rPr lang="nl-NL" dirty="0"/>
              <a:t> </a:t>
            </a:r>
            <a:r>
              <a:rPr lang="nl-NL" dirty="0" err="1"/>
              <a:t>hast</a:t>
            </a:r>
            <a:r>
              <a:rPr lang="nl-NL" dirty="0"/>
              <a:t>, </a:t>
            </a:r>
            <a:r>
              <a:rPr lang="nl-NL" dirty="0" err="1"/>
              <a:t>geben</a:t>
            </a:r>
            <a:r>
              <a:rPr lang="nl-NL" dirty="0"/>
              <a:t> </a:t>
            </a:r>
            <a:r>
              <a:rPr lang="nl-NL" dirty="0" err="1"/>
              <a:t>Sie</a:t>
            </a:r>
            <a:r>
              <a:rPr lang="nl-NL" dirty="0"/>
              <a:t> </a:t>
            </a:r>
            <a:r>
              <a:rPr lang="nl-NL" dirty="0" err="1"/>
              <a:t>Ihren</a:t>
            </a:r>
            <a:r>
              <a:rPr lang="nl-NL" dirty="0"/>
              <a:t> </a:t>
            </a:r>
            <a:r>
              <a:rPr lang="nl-NL" dirty="0" err="1"/>
              <a:t>Benutzernamen</a:t>
            </a:r>
            <a:r>
              <a:rPr lang="nl-NL" dirty="0"/>
              <a:t> (E-Mail-</a:t>
            </a:r>
            <a:r>
              <a:rPr lang="nl-NL" dirty="0" err="1"/>
              <a:t>Adresse</a:t>
            </a:r>
            <a:r>
              <a:rPr lang="nl-NL" dirty="0"/>
              <a:t> </a:t>
            </a:r>
            <a:r>
              <a:rPr lang="nl-NL" dirty="0" err="1"/>
              <a:t>oder</a:t>
            </a:r>
            <a:r>
              <a:rPr lang="nl-NL" dirty="0"/>
              <a:t> </a:t>
            </a:r>
            <a:r>
              <a:rPr lang="nl-NL" dirty="0" err="1"/>
              <a:t>Mitgliedsnummer</a:t>
            </a:r>
            <a:r>
              <a:rPr lang="nl-NL" dirty="0"/>
              <a:t>) </a:t>
            </a:r>
            <a:r>
              <a:rPr lang="nl-NL" dirty="0" err="1"/>
              <a:t>und</a:t>
            </a:r>
            <a:r>
              <a:rPr lang="nl-NL" dirty="0"/>
              <a:t> Dein </a:t>
            </a:r>
            <a:r>
              <a:rPr lang="nl-NL" dirty="0" err="1"/>
              <a:t>Kennwort</a:t>
            </a:r>
            <a:r>
              <a:rPr lang="nl-NL" dirty="0"/>
              <a:t> (Passwort) </a:t>
            </a:r>
            <a:r>
              <a:rPr lang="nl-NL" dirty="0" err="1"/>
              <a:t>ein</a:t>
            </a:r>
            <a:r>
              <a:rPr lang="nl-NL" dirty="0"/>
              <a:t>.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Wenn</a:t>
            </a:r>
            <a:r>
              <a:rPr lang="nl-NL" dirty="0"/>
              <a:t> Du noch </a:t>
            </a:r>
            <a:r>
              <a:rPr lang="nl-NL" dirty="0" err="1"/>
              <a:t>kein</a:t>
            </a:r>
            <a:r>
              <a:rPr lang="nl-NL" dirty="0"/>
              <a:t> </a:t>
            </a:r>
            <a:r>
              <a:rPr lang="nl-NL" dirty="0" err="1"/>
              <a:t>Konto</a:t>
            </a:r>
            <a:r>
              <a:rPr lang="nl-NL" dirty="0"/>
              <a:t> </a:t>
            </a:r>
            <a:r>
              <a:rPr lang="nl-NL" dirty="0" err="1"/>
              <a:t>hast</a:t>
            </a:r>
            <a:r>
              <a:rPr lang="nl-NL" dirty="0"/>
              <a:t>, </a:t>
            </a:r>
            <a:r>
              <a:rPr lang="nl-NL" dirty="0" err="1"/>
              <a:t>wähle</a:t>
            </a:r>
            <a:r>
              <a:rPr lang="nl-NL" dirty="0"/>
              <a:t> “</a:t>
            </a:r>
            <a:r>
              <a:rPr lang="nl-NL" b="1" dirty="0" err="1">
                <a:solidFill>
                  <a:srgbClr val="FF0000"/>
                </a:solidFill>
              </a:rPr>
              <a:t>Create</a:t>
            </a:r>
            <a:r>
              <a:rPr lang="nl-NL" b="1" dirty="0">
                <a:solidFill>
                  <a:srgbClr val="FF0000"/>
                </a:solidFill>
              </a:rPr>
              <a:t> a FREE ACCOUNT</a:t>
            </a:r>
            <a:r>
              <a:rPr lang="nl-NL" dirty="0"/>
              <a:t>”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cxnSp>
        <p:nvCxnSpPr>
          <p:cNvPr id="5" name="Rechte verbindingslijn met pijl 4"/>
          <p:cNvCxnSpPr>
            <a:cxnSpLocks/>
          </p:cNvCxnSpPr>
          <p:nvPr/>
        </p:nvCxnSpPr>
        <p:spPr>
          <a:xfrm flipH="1">
            <a:off x="5544108" y="5877272"/>
            <a:ext cx="90010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>
            <a:off x="5220072" y="3429000"/>
            <a:ext cx="1008112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6660232" y="6165304"/>
            <a:ext cx="1008112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>
            <a:cxnSpLocks/>
          </p:cNvCxnSpPr>
          <p:nvPr/>
        </p:nvCxnSpPr>
        <p:spPr>
          <a:xfrm flipH="1">
            <a:off x="5508104" y="2348880"/>
            <a:ext cx="1656184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1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66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95536" y="522920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Hast Du </a:t>
            </a:r>
            <a:r>
              <a:rPr lang="nl-NL" dirty="0" err="1"/>
              <a:t>Dich</a:t>
            </a:r>
            <a:r>
              <a:rPr lang="nl-NL" dirty="0"/>
              <a:t> </a:t>
            </a:r>
            <a:r>
              <a:rPr lang="nl-NL" dirty="0" err="1"/>
              <a:t>für</a:t>
            </a:r>
            <a:r>
              <a:rPr lang="nl-NL" dirty="0"/>
              <a:t> </a:t>
            </a:r>
            <a:r>
              <a:rPr lang="nl-NL" dirty="0" err="1"/>
              <a:t>ein</a:t>
            </a:r>
            <a:r>
              <a:rPr lang="nl-NL" dirty="0"/>
              <a:t> </a:t>
            </a:r>
            <a:r>
              <a:rPr lang="nl-NL" dirty="0" err="1"/>
              <a:t>neues</a:t>
            </a:r>
            <a:r>
              <a:rPr lang="nl-NL" dirty="0"/>
              <a:t> </a:t>
            </a:r>
            <a:r>
              <a:rPr lang="nl-NL" dirty="0" err="1"/>
              <a:t>Konto</a:t>
            </a:r>
            <a:r>
              <a:rPr lang="nl-NL" dirty="0"/>
              <a:t> </a:t>
            </a:r>
            <a:r>
              <a:rPr lang="nl-NL" dirty="0" err="1"/>
              <a:t>entschieden</a:t>
            </a:r>
            <a:r>
              <a:rPr lang="nl-NL" dirty="0"/>
              <a:t> ("</a:t>
            </a:r>
            <a:r>
              <a:rPr lang="nl-NL" dirty="0" err="1"/>
              <a:t>Create</a:t>
            </a:r>
            <a:r>
              <a:rPr lang="nl-NL" dirty="0"/>
              <a:t> a FREE ACCOUNT"), </a:t>
            </a:r>
            <a:r>
              <a:rPr lang="nl-NL" dirty="0" err="1"/>
              <a:t>erhältst</a:t>
            </a:r>
            <a:r>
              <a:rPr lang="nl-NL" dirty="0"/>
              <a:t> Du </a:t>
            </a:r>
            <a:r>
              <a:rPr lang="nl-NL" dirty="0" err="1"/>
              <a:t>folgenden</a:t>
            </a:r>
            <a:r>
              <a:rPr lang="nl-NL" dirty="0"/>
              <a:t> </a:t>
            </a:r>
            <a:r>
              <a:rPr lang="nl-NL" dirty="0" err="1"/>
              <a:t>Bildschirm</a:t>
            </a: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 err="1"/>
              <a:t>Gebe</a:t>
            </a:r>
            <a:r>
              <a:rPr lang="nl-NL" dirty="0"/>
              <a:t> </a:t>
            </a:r>
            <a:r>
              <a:rPr lang="nl-NL" dirty="0" err="1"/>
              <a:t>nun</a:t>
            </a:r>
            <a:r>
              <a:rPr lang="nl-NL" dirty="0"/>
              <a:t> hier </a:t>
            </a:r>
            <a:r>
              <a:rPr lang="nl-NL" dirty="0" err="1"/>
              <a:t>einen</a:t>
            </a:r>
            <a:r>
              <a:rPr lang="nl-NL" dirty="0"/>
              <a:t> </a:t>
            </a:r>
            <a:r>
              <a:rPr lang="nl-NL" dirty="0" err="1"/>
              <a:t>Benutzernamen</a:t>
            </a:r>
            <a:r>
              <a:rPr lang="nl-NL" dirty="0"/>
              <a:t> (E-Mail-</a:t>
            </a:r>
            <a:r>
              <a:rPr lang="nl-NL" dirty="0" err="1"/>
              <a:t>Adresse</a:t>
            </a:r>
            <a:r>
              <a:rPr lang="nl-NL" dirty="0"/>
              <a:t>) </a:t>
            </a:r>
            <a:r>
              <a:rPr lang="nl-NL" dirty="0" err="1"/>
              <a:t>ein</a:t>
            </a: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 err="1"/>
              <a:t>Drücken</a:t>
            </a:r>
            <a:r>
              <a:rPr lang="nl-NL" dirty="0"/>
              <a:t> </a:t>
            </a:r>
            <a:r>
              <a:rPr lang="nl-NL" dirty="0" err="1"/>
              <a:t>auf</a:t>
            </a:r>
            <a:r>
              <a:rPr lang="nl-NL" dirty="0"/>
              <a:t> </a:t>
            </a:r>
            <a:r>
              <a:rPr lang="nl-NL" b="1" dirty="0">
                <a:solidFill>
                  <a:srgbClr val="FF0000"/>
                </a:solidFill>
              </a:rPr>
              <a:t>“SIGN UP”  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4" name="Rechte verbindingslijn met pijl 3"/>
          <p:cNvCxnSpPr/>
          <p:nvPr/>
        </p:nvCxnSpPr>
        <p:spPr>
          <a:xfrm flipH="1">
            <a:off x="5292080" y="2977239"/>
            <a:ext cx="1080120" cy="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 flipH="1">
            <a:off x="5292080" y="3212976"/>
            <a:ext cx="1080120" cy="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kstvak 4"/>
          <p:cNvSpPr txBox="1"/>
          <p:nvPr/>
        </p:nvSpPr>
        <p:spPr>
          <a:xfrm>
            <a:off x="6372200" y="279257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1.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378018" y="302831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2.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96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23528" y="5445224"/>
            <a:ext cx="856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Auf</a:t>
            </a:r>
            <a:r>
              <a:rPr lang="nl-NL" dirty="0"/>
              <a:t> </a:t>
            </a:r>
            <a:r>
              <a:rPr lang="nl-NL" dirty="0" err="1"/>
              <a:t>diesem</a:t>
            </a:r>
            <a:r>
              <a:rPr lang="nl-NL" dirty="0"/>
              <a:t> </a:t>
            </a:r>
            <a:r>
              <a:rPr lang="nl-NL" dirty="0" err="1"/>
              <a:t>Bildschirm</a:t>
            </a:r>
            <a:r>
              <a:rPr lang="nl-NL" dirty="0"/>
              <a:t> </a:t>
            </a:r>
            <a:r>
              <a:rPr lang="nl-NL" dirty="0" err="1"/>
              <a:t>wird</a:t>
            </a:r>
            <a:r>
              <a:rPr lang="nl-NL" dirty="0"/>
              <a:t> </a:t>
            </a:r>
            <a:r>
              <a:rPr lang="nl-NL" dirty="0" err="1"/>
              <a:t>nun</a:t>
            </a:r>
            <a:r>
              <a:rPr lang="nl-NL" dirty="0"/>
              <a:t> </a:t>
            </a:r>
            <a:r>
              <a:rPr lang="nl-NL" dirty="0" err="1"/>
              <a:t>angezeigt</a:t>
            </a:r>
            <a:r>
              <a:rPr lang="nl-NL" dirty="0"/>
              <a:t>, </a:t>
            </a:r>
            <a:r>
              <a:rPr lang="nl-NL" dirty="0" err="1"/>
              <a:t>dass</a:t>
            </a:r>
            <a:r>
              <a:rPr lang="nl-NL" dirty="0"/>
              <a:t> du </a:t>
            </a:r>
            <a:r>
              <a:rPr lang="nl-NL" dirty="0" err="1"/>
              <a:t>eine</a:t>
            </a:r>
            <a:r>
              <a:rPr lang="nl-NL" dirty="0"/>
              <a:t> E-Mail </a:t>
            </a:r>
            <a:r>
              <a:rPr lang="nl-NL" dirty="0" err="1"/>
              <a:t>mit</a:t>
            </a:r>
            <a:r>
              <a:rPr lang="nl-NL" dirty="0"/>
              <a:t> </a:t>
            </a:r>
            <a:r>
              <a:rPr lang="nl-NL" dirty="0" err="1"/>
              <a:t>weiteren</a:t>
            </a:r>
            <a:r>
              <a:rPr lang="nl-NL" dirty="0"/>
              <a:t> </a:t>
            </a:r>
            <a:r>
              <a:rPr lang="nl-NL" dirty="0" err="1"/>
              <a:t>Anweisungen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die E-Mail-</a:t>
            </a:r>
            <a:r>
              <a:rPr lang="nl-NL" dirty="0" err="1"/>
              <a:t>Adresse</a:t>
            </a:r>
            <a:r>
              <a:rPr lang="nl-NL" dirty="0"/>
              <a:t> </a:t>
            </a:r>
            <a:r>
              <a:rPr lang="nl-NL" dirty="0" err="1"/>
              <a:t>erhalten</a:t>
            </a:r>
            <a:r>
              <a:rPr lang="nl-NL" dirty="0"/>
              <a:t> </a:t>
            </a:r>
            <a:r>
              <a:rPr lang="nl-NL" dirty="0" err="1"/>
              <a:t>hast</a:t>
            </a:r>
            <a:r>
              <a:rPr lang="nl-NL" dirty="0"/>
              <a:t>, die du </a:t>
            </a:r>
            <a:r>
              <a:rPr lang="nl-NL" dirty="0" err="1"/>
              <a:t>zuvor</a:t>
            </a:r>
            <a:r>
              <a:rPr lang="nl-NL" dirty="0"/>
              <a:t> </a:t>
            </a:r>
            <a:r>
              <a:rPr lang="nl-NL" dirty="0" err="1"/>
              <a:t>eingegeben</a:t>
            </a:r>
            <a:r>
              <a:rPr lang="nl-NL" dirty="0"/>
              <a:t> </a:t>
            </a:r>
            <a:r>
              <a:rPr lang="nl-NL" dirty="0" err="1"/>
              <a:t>hast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725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" y="0"/>
            <a:ext cx="9144825" cy="514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51519" y="5192032"/>
            <a:ext cx="85689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 der E-Mail, die du </a:t>
            </a:r>
            <a:r>
              <a:rPr lang="nl-NL" dirty="0" err="1"/>
              <a:t>oben</a:t>
            </a:r>
            <a:r>
              <a:rPr lang="nl-NL" dirty="0"/>
              <a:t> </a:t>
            </a:r>
            <a:r>
              <a:rPr lang="nl-NL" dirty="0" err="1"/>
              <a:t>siehst</a:t>
            </a:r>
            <a:r>
              <a:rPr lang="nl-NL" dirty="0"/>
              <a:t>, </a:t>
            </a:r>
            <a:r>
              <a:rPr lang="nl-NL" dirty="0" err="1"/>
              <a:t>klicke</a:t>
            </a:r>
            <a:r>
              <a:rPr lang="nl-NL" dirty="0"/>
              <a:t> dort </a:t>
            </a:r>
            <a:r>
              <a:rPr lang="nl-NL" dirty="0" err="1"/>
              <a:t>auf</a:t>
            </a:r>
            <a:r>
              <a:rPr lang="nl-NL" dirty="0"/>
              <a:t> “</a:t>
            </a:r>
            <a:r>
              <a:rPr lang="nl-NL" b="1" dirty="0" err="1">
                <a:solidFill>
                  <a:srgbClr val="FF0000"/>
                </a:solidFill>
              </a:rPr>
              <a:t>Create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 err="1">
                <a:solidFill>
                  <a:srgbClr val="FF0000"/>
                </a:solidFill>
              </a:rPr>
              <a:t>Your</a:t>
            </a:r>
            <a:r>
              <a:rPr lang="nl-NL" b="1" dirty="0">
                <a:solidFill>
                  <a:srgbClr val="FF0000"/>
                </a:solidFill>
              </a:rPr>
              <a:t> Profile</a:t>
            </a:r>
            <a:r>
              <a:rPr lang="nl-NL" dirty="0"/>
              <a:t>”.</a:t>
            </a:r>
          </a:p>
          <a:p>
            <a:endParaRPr lang="nl-NL" dirty="0"/>
          </a:p>
          <a:p>
            <a:r>
              <a:rPr lang="nl-NL" dirty="0" err="1"/>
              <a:t>Wenn</a:t>
            </a:r>
            <a:r>
              <a:rPr lang="nl-NL" dirty="0"/>
              <a:t> dies nicht </a:t>
            </a:r>
            <a:r>
              <a:rPr lang="nl-NL" dirty="0" err="1"/>
              <a:t>funktionieren</a:t>
            </a:r>
            <a:r>
              <a:rPr lang="nl-NL" dirty="0"/>
              <a:t> </a:t>
            </a:r>
            <a:r>
              <a:rPr lang="nl-NL" dirty="0" err="1"/>
              <a:t>sollte</a:t>
            </a:r>
            <a:r>
              <a:rPr lang="nl-NL" dirty="0"/>
              <a:t>, </a:t>
            </a:r>
            <a:r>
              <a:rPr lang="nl-NL" dirty="0" err="1"/>
              <a:t>dann</a:t>
            </a:r>
            <a:r>
              <a:rPr lang="nl-NL" dirty="0"/>
              <a:t> </a:t>
            </a:r>
            <a:r>
              <a:rPr lang="nl-NL" dirty="0" err="1"/>
              <a:t>kopiere</a:t>
            </a:r>
            <a:r>
              <a:rPr lang="nl-NL" dirty="0"/>
              <a:t> die Daten, die </a:t>
            </a:r>
            <a:r>
              <a:rPr lang="nl-NL" dirty="0" err="1"/>
              <a:t>mit</a:t>
            </a:r>
            <a:r>
              <a:rPr lang="nl-NL" dirty="0"/>
              <a:t> </a:t>
            </a:r>
            <a:r>
              <a:rPr lang="nl-NL" dirty="0">
                <a:hlinkClick r:id="rId3"/>
              </a:rPr>
              <a:t>HTTPS://core.naui.org</a:t>
            </a:r>
            <a:r>
              <a:rPr lang="nl-NL" dirty="0"/>
              <a:t>  beginnen, </a:t>
            </a:r>
            <a:r>
              <a:rPr lang="nl-NL" dirty="0" err="1"/>
              <a:t>und</a:t>
            </a:r>
            <a:r>
              <a:rPr lang="nl-NL" dirty="0"/>
              <a:t> </a:t>
            </a:r>
            <a:r>
              <a:rPr lang="nl-NL" dirty="0" err="1"/>
              <a:t>füge</a:t>
            </a:r>
            <a:r>
              <a:rPr lang="nl-NL" dirty="0"/>
              <a:t> </a:t>
            </a:r>
            <a:r>
              <a:rPr lang="nl-NL" dirty="0" err="1"/>
              <a:t>sie</a:t>
            </a:r>
            <a:r>
              <a:rPr lang="nl-NL" dirty="0"/>
              <a:t> </a:t>
            </a:r>
            <a:r>
              <a:rPr lang="nl-NL" dirty="0" err="1"/>
              <a:t>vollständig</a:t>
            </a:r>
            <a:r>
              <a:rPr lang="nl-NL" dirty="0"/>
              <a:t> </a:t>
            </a:r>
            <a:r>
              <a:rPr lang="nl-NL" dirty="0" err="1"/>
              <a:t>ein</a:t>
            </a:r>
            <a:r>
              <a:rPr lang="nl-NL" dirty="0"/>
              <a:t>. </a:t>
            </a:r>
            <a:r>
              <a:rPr lang="nl-NL" dirty="0" err="1"/>
              <a:t>Füge</a:t>
            </a:r>
            <a:r>
              <a:rPr lang="nl-NL" dirty="0"/>
              <a:t> </a:t>
            </a:r>
            <a:r>
              <a:rPr lang="nl-NL" dirty="0" err="1"/>
              <a:t>diese</a:t>
            </a:r>
            <a:r>
              <a:rPr lang="nl-NL" dirty="0"/>
              <a:t> in Deinen Internetbrowser </a:t>
            </a:r>
            <a:r>
              <a:rPr lang="nl-NL" dirty="0" err="1"/>
              <a:t>ein</a:t>
            </a:r>
            <a:r>
              <a:rPr lang="nl-NL" dirty="0"/>
              <a:t>, </a:t>
            </a:r>
            <a:r>
              <a:rPr lang="nl-NL" dirty="0" err="1"/>
              <a:t>gefolgt</a:t>
            </a:r>
            <a:r>
              <a:rPr lang="nl-NL" dirty="0"/>
              <a:t> </a:t>
            </a:r>
            <a:r>
              <a:rPr lang="nl-NL" dirty="0" err="1"/>
              <a:t>von</a:t>
            </a:r>
            <a:r>
              <a:rPr lang="nl-NL" dirty="0"/>
              <a:t> &lt;enter&gt;</a:t>
            </a:r>
            <a:endParaRPr lang="de-DE" dirty="0"/>
          </a:p>
        </p:txBody>
      </p:sp>
      <p:cxnSp>
        <p:nvCxnSpPr>
          <p:cNvPr id="4" name="Rechte verbindingslijn met pijl 3"/>
          <p:cNvCxnSpPr/>
          <p:nvPr/>
        </p:nvCxnSpPr>
        <p:spPr>
          <a:xfrm flipH="1">
            <a:off x="5436096" y="2708920"/>
            <a:ext cx="1080120" cy="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>
            <a:cxnSpLocks/>
          </p:cNvCxnSpPr>
          <p:nvPr/>
        </p:nvCxnSpPr>
        <p:spPr>
          <a:xfrm flipH="1">
            <a:off x="6228184" y="4149080"/>
            <a:ext cx="1080120" cy="0"/>
          </a:xfrm>
          <a:prstGeom prst="straightConnector1">
            <a:avLst/>
          </a:prstGeom>
          <a:ln w="635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21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616"/>
            <a:ext cx="9099008" cy="511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5517232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Darüber</a:t>
            </a:r>
            <a:r>
              <a:rPr lang="nl-NL" dirty="0"/>
              <a:t> </a:t>
            </a:r>
            <a:r>
              <a:rPr lang="nl-NL" dirty="0" err="1"/>
              <a:t>siehst</a:t>
            </a:r>
            <a:r>
              <a:rPr lang="nl-NL" dirty="0"/>
              <a:t> Du die </a:t>
            </a:r>
            <a:r>
              <a:rPr lang="nl-NL" dirty="0" err="1"/>
              <a:t>eingefügte</a:t>
            </a:r>
            <a:r>
              <a:rPr lang="nl-NL" dirty="0"/>
              <a:t> URL-</a:t>
            </a:r>
            <a:r>
              <a:rPr lang="nl-NL" dirty="0" err="1"/>
              <a:t>Adresse</a:t>
            </a:r>
            <a:r>
              <a:rPr lang="nl-NL" dirty="0"/>
              <a:t>, </a:t>
            </a:r>
            <a:r>
              <a:rPr lang="nl-NL" dirty="0" err="1"/>
              <a:t>mit</a:t>
            </a:r>
            <a:r>
              <a:rPr lang="nl-NL" dirty="0"/>
              <a:t> der Du Dein </a:t>
            </a:r>
            <a:r>
              <a:rPr lang="nl-NL" dirty="0" err="1"/>
              <a:t>Konto</a:t>
            </a:r>
            <a:r>
              <a:rPr lang="nl-NL" dirty="0"/>
              <a:t> </a:t>
            </a:r>
            <a:r>
              <a:rPr lang="nl-NL" dirty="0" err="1"/>
              <a:t>weiter</a:t>
            </a:r>
            <a:r>
              <a:rPr lang="nl-NL" dirty="0"/>
              <a:t> </a:t>
            </a:r>
            <a:r>
              <a:rPr lang="nl-NL" dirty="0" err="1"/>
              <a:t>anlegen</a:t>
            </a:r>
            <a:r>
              <a:rPr lang="nl-NL" dirty="0"/>
              <a:t> </a:t>
            </a:r>
            <a:r>
              <a:rPr lang="nl-NL" dirty="0" err="1"/>
              <a:t>kannst</a:t>
            </a:r>
            <a:r>
              <a:rPr lang="nl-NL" dirty="0"/>
              <a:t>. 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 flipH="1">
            <a:off x="3563888" y="260648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414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5"/>
            <a:ext cx="9036496" cy="508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0" y="5127654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Jetzt</a:t>
            </a:r>
            <a:r>
              <a:rPr lang="nl-NL" dirty="0"/>
              <a:t> </a:t>
            </a:r>
            <a:r>
              <a:rPr lang="nl-NL" dirty="0" err="1"/>
              <a:t>musst</a:t>
            </a:r>
            <a:r>
              <a:rPr lang="nl-NL" dirty="0"/>
              <a:t> Du </a:t>
            </a:r>
            <a:r>
              <a:rPr lang="nl-NL" dirty="0" err="1"/>
              <a:t>Deine</a:t>
            </a:r>
            <a:r>
              <a:rPr lang="nl-NL" dirty="0"/>
              <a:t> Details wie Name, </a:t>
            </a:r>
            <a:r>
              <a:rPr lang="nl-NL" dirty="0" err="1"/>
              <a:t>Adresse</a:t>
            </a:r>
            <a:r>
              <a:rPr lang="nl-NL" dirty="0"/>
              <a:t>, </a:t>
            </a:r>
            <a:r>
              <a:rPr lang="nl-NL" dirty="0" err="1"/>
              <a:t>Postleitzahl</a:t>
            </a:r>
            <a:r>
              <a:rPr lang="nl-NL" dirty="0"/>
              <a:t>, </a:t>
            </a:r>
            <a:r>
              <a:rPr lang="nl-NL" dirty="0" err="1"/>
              <a:t>Ort</a:t>
            </a:r>
            <a:r>
              <a:rPr lang="nl-NL" dirty="0"/>
              <a:t>, </a:t>
            </a:r>
            <a:r>
              <a:rPr lang="nl-NL" dirty="0" err="1"/>
              <a:t>Geburtsdatum</a:t>
            </a:r>
            <a:r>
              <a:rPr lang="nl-NL" dirty="0"/>
              <a:t> (</a:t>
            </a:r>
            <a:r>
              <a:rPr lang="nl-NL" dirty="0" err="1"/>
              <a:t>Monat</a:t>
            </a:r>
            <a:r>
              <a:rPr lang="nl-NL" dirty="0"/>
              <a:t>, Tag, </a:t>
            </a:r>
            <a:r>
              <a:rPr lang="nl-NL" dirty="0" err="1"/>
              <a:t>Jahr</a:t>
            </a:r>
            <a:r>
              <a:rPr lang="nl-NL" dirty="0"/>
              <a:t>) </a:t>
            </a:r>
            <a:r>
              <a:rPr lang="nl-NL" dirty="0" err="1"/>
              <a:t>usw</a:t>
            </a:r>
            <a:r>
              <a:rPr lang="nl-NL" dirty="0"/>
              <a:t>. </a:t>
            </a:r>
            <a:r>
              <a:rPr lang="nl-NL" dirty="0" err="1"/>
              <a:t>eingeben</a:t>
            </a:r>
            <a:r>
              <a:rPr lang="nl-NL" dirty="0"/>
              <a:t>.</a:t>
            </a:r>
          </a:p>
          <a:p>
            <a:r>
              <a:rPr lang="nl-NL" dirty="0"/>
              <a:t>Die </a:t>
            </a:r>
            <a:r>
              <a:rPr lang="nl-NL" dirty="0" err="1"/>
              <a:t>mit</a:t>
            </a:r>
            <a:r>
              <a:rPr lang="nl-NL" dirty="0"/>
              <a:t> </a:t>
            </a:r>
            <a:r>
              <a:rPr lang="nl-NL" dirty="0" err="1"/>
              <a:t>einem</a:t>
            </a:r>
            <a:r>
              <a:rPr lang="nl-NL" dirty="0"/>
              <a:t> </a:t>
            </a:r>
            <a:r>
              <a:rPr lang="nl-NL" dirty="0" err="1"/>
              <a:t>Sternchen</a:t>
            </a:r>
            <a:r>
              <a:rPr lang="nl-NL" dirty="0"/>
              <a:t> * </a:t>
            </a:r>
            <a:r>
              <a:rPr lang="nl-NL" dirty="0" err="1"/>
              <a:t>gekennzeichneten</a:t>
            </a:r>
            <a:r>
              <a:rPr lang="nl-NL" dirty="0"/>
              <a:t> Daten </a:t>
            </a:r>
            <a:r>
              <a:rPr lang="nl-NL" dirty="0" err="1"/>
              <a:t>sind</a:t>
            </a:r>
            <a:r>
              <a:rPr lang="nl-NL" dirty="0"/>
              <a:t> obligatorisch </a:t>
            </a:r>
            <a:r>
              <a:rPr lang="nl-NL" dirty="0" err="1"/>
              <a:t>auszufüllen</a:t>
            </a:r>
            <a:r>
              <a:rPr lang="nl-NL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29085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Macintosh PowerPoint</Application>
  <PresentationFormat>Bildschirmpräsentation (4:3)</PresentationFormat>
  <Paragraphs>52</Paragraphs>
  <Slides>21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Aptos</vt:lpstr>
      <vt:lpstr>Arial</vt:lpstr>
      <vt:lpstr>Calibri</vt:lpstr>
      <vt:lpstr>Symbol</vt:lpstr>
      <vt:lpstr>Kantoorthema</vt:lpstr>
      <vt:lpstr>Erstellung eines Kontos durch einen Schüler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account maken door een cursist</dc:title>
  <dc:creator>JW</dc:creator>
  <cp:lastModifiedBy>Alex Guignet</cp:lastModifiedBy>
  <cp:revision>16</cp:revision>
  <dcterms:created xsi:type="dcterms:W3CDTF">2019-07-23T18:33:09Z</dcterms:created>
  <dcterms:modified xsi:type="dcterms:W3CDTF">2024-05-30T21:04:04Z</dcterms:modified>
</cp:coreProperties>
</file>